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8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63"/>
    <p:restoredTop sz="82245"/>
  </p:normalViewPr>
  <p:slideViewPr>
    <p:cSldViewPr snapToGrid="0" snapToObjects="1">
      <p:cViewPr varScale="1">
        <p:scale>
          <a:sx n="73" d="100"/>
          <a:sy n="73" d="100"/>
        </p:scale>
        <p:origin x="142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336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o Hada" userId="dccbd6b7de2c3157" providerId="LiveId" clId="{FEA6D9C3-D378-D043-89AC-FC4D6662D656}"/>
    <pc:docChg chg="undo custSel addSld delSld modSld">
      <pc:chgData name="Rio Hada" userId="dccbd6b7de2c3157" providerId="LiveId" clId="{FEA6D9C3-D378-D043-89AC-FC4D6662D656}" dt="2018-09-02T09:46:50.271" v="2347" actId="14100"/>
      <pc:docMkLst>
        <pc:docMk/>
      </pc:docMkLst>
      <pc:sldChg chg="modSp modNotesTx">
        <pc:chgData name="Rio Hada" userId="dccbd6b7de2c3157" providerId="LiveId" clId="{FEA6D9C3-D378-D043-89AC-FC4D6662D656}" dt="2018-09-02T09:46:50.271" v="2347" actId="14100"/>
        <pc:sldMkLst>
          <pc:docMk/>
          <pc:sldMk cId="401536689" sldId="273"/>
        </pc:sldMkLst>
        <pc:spChg chg="mod">
          <ac:chgData name="Rio Hada" userId="dccbd6b7de2c3157" providerId="LiveId" clId="{FEA6D9C3-D378-D043-89AC-FC4D6662D656}" dt="2018-08-30T14:24:37.369" v="116" actId="20577"/>
          <ac:spMkLst>
            <pc:docMk/>
            <pc:sldMk cId="401536689" sldId="273"/>
            <ac:spMk id="2" creationId="{00000000-0000-0000-0000-000000000000}"/>
          </ac:spMkLst>
        </pc:spChg>
        <pc:spChg chg="mod">
          <ac:chgData name="Rio Hada" userId="dccbd6b7de2c3157" providerId="LiveId" clId="{FEA6D9C3-D378-D043-89AC-FC4D6662D656}" dt="2018-09-02T09:46:50.271" v="2347" actId="14100"/>
          <ac:spMkLst>
            <pc:docMk/>
            <pc:sldMk cId="401536689" sldId="273"/>
            <ac:spMk id="3" creationId="{00000000-0000-0000-0000-000000000000}"/>
          </ac:spMkLst>
        </pc:spChg>
      </pc:sldChg>
      <pc:sldChg chg="modSp modNotesTx">
        <pc:chgData name="Rio Hada" userId="dccbd6b7de2c3157" providerId="LiveId" clId="{FEA6D9C3-D378-D043-89AC-FC4D6662D656}" dt="2018-09-02T08:49:16.870" v="1047" actId="20577"/>
        <pc:sldMkLst>
          <pc:docMk/>
          <pc:sldMk cId="2121759127" sldId="282"/>
        </pc:sldMkLst>
        <pc:spChg chg="mod">
          <ac:chgData name="Rio Hada" userId="dccbd6b7de2c3157" providerId="LiveId" clId="{FEA6D9C3-D378-D043-89AC-FC4D6662D656}" dt="2018-08-30T14:31:58.687" v="281" actId="20577"/>
          <ac:spMkLst>
            <pc:docMk/>
            <pc:sldMk cId="2121759127" sldId="282"/>
            <ac:spMk id="2" creationId="{00000000-0000-0000-0000-000000000000}"/>
          </ac:spMkLst>
        </pc:spChg>
        <pc:graphicFrameChg chg="mod">
          <ac:chgData name="Rio Hada" userId="dccbd6b7de2c3157" providerId="LiveId" clId="{FEA6D9C3-D378-D043-89AC-FC4D6662D656}" dt="2018-09-02T08:48:55.942" v="1039"/>
          <ac:graphicFrameMkLst>
            <pc:docMk/>
            <pc:sldMk cId="2121759127" sldId="282"/>
            <ac:graphicFrameMk id="6" creationId="{00000000-0000-0000-0000-000000000000}"/>
          </ac:graphicFrameMkLst>
        </pc:graphicFrameChg>
      </pc:sldChg>
      <pc:sldChg chg="modSp modNotesTx">
        <pc:chgData name="Rio Hada" userId="dccbd6b7de2c3157" providerId="LiveId" clId="{FEA6D9C3-D378-D043-89AC-FC4D6662D656}" dt="2018-09-02T09:36:30.701" v="2200"/>
        <pc:sldMkLst>
          <pc:docMk/>
          <pc:sldMk cId="434842361" sldId="284"/>
        </pc:sldMkLst>
        <pc:graphicFrameChg chg="mod">
          <ac:chgData name="Rio Hada" userId="dccbd6b7de2c3157" providerId="LiveId" clId="{FEA6D9C3-D378-D043-89AC-FC4D6662D656}" dt="2018-09-02T09:36:30.701" v="2200"/>
          <ac:graphicFrameMkLst>
            <pc:docMk/>
            <pc:sldMk cId="434842361" sldId="284"/>
            <ac:graphicFrameMk id="5" creationId="{00000000-0000-0000-0000-000000000000}"/>
          </ac:graphicFrameMkLst>
        </pc:graphicFrameChg>
      </pc:sldChg>
      <pc:sldChg chg="modSp modNotesTx">
        <pc:chgData name="Rio Hada" userId="dccbd6b7de2c3157" providerId="LiveId" clId="{FEA6D9C3-D378-D043-89AC-FC4D6662D656}" dt="2018-09-02T09:33:53.174" v="2181" actId="1076"/>
        <pc:sldMkLst>
          <pc:docMk/>
          <pc:sldMk cId="2118328953" sldId="286"/>
        </pc:sldMkLst>
        <pc:spChg chg="mod">
          <ac:chgData name="Rio Hada" userId="dccbd6b7de2c3157" providerId="LiveId" clId="{FEA6D9C3-D378-D043-89AC-FC4D6662D656}" dt="2018-09-02T09:33:53.174" v="2181" actId="1076"/>
          <ac:spMkLst>
            <pc:docMk/>
            <pc:sldMk cId="2118328953" sldId="286"/>
            <ac:spMk id="2" creationId="{00000000-0000-0000-0000-000000000000}"/>
          </ac:spMkLst>
        </pc:spChg>
        <pc:graphicFrameChg chg="mod">
          <ac:chgData name="Rio Hada" userId="dccbd6b7de2c3157" providerId="LiveId" clId="{FEA6D9C3-D378-D043-89AC-FC4D6662D656}" dt="2018-09-02T09:33:31.891" v="2180"/>
          <ac:graphicFrameMkLst>
            <pc:docMk/>
            <pc:sldMk cId="2118328953" sldId="286"/>
            <ac:graphicFrameMk id="5" creationId="{00000000-0000-0000-0000-000000000000}"/>
          </ac:graphicFrameMkLst>
        </pc:graphicFrameChg>
      </pc:sldChg>
      <pc:sldChg chg="addSp delSp modSp add">
        <pc:chgData name="Rio Hada" userId="dccbd6b7de2c3157" providerId="LiveId" clId="{FEA6D9C3-D378-D043-89AC-FC4D6662D656}" dt="2018-09-02T09:39:18.397" v="2245" actId="20577"/>
        <pc:sldMkLst>
          <pc:docMk/>
          <pc:sldMk cId="1987854191" sldId="287"/>
        </pc:sldMkLst>
        <pc:spChg chg="add del mod">
          <ac:chgData name="Rio Hada" userId="dccbd6b7de2c3157" providerId="LiveId" clId="{FEA6D9C3-D378-D043-89AC-FC4D6662D656}" dt="2018-09-02T09:08:15.678" v="1724" actId="931"/>
          <ac:spMkLst>
            <pc:docMk/>
            <pc:sldMk cId="1987854191" sldId="287"/>
            <ac:spMk id="2" creationId="{E29132B0-D069-4B46-AA67-712D26EE8F48}"/>
          </ac:spMkLst>
        </pc:spChg>
        <pc:spChg chg="del">
          <ac:chgData name="Rio Hada" userId="dccbd6b7de2c3157" providerId="LiveId" clId="{FEA6D9C3-D378-D043-89AC-FC4D6662D656}" dt="2018-09-01T20:09:49.912" v="581"/>
          <ac:spMkLst>
            <pc:docMk/>
            <pc:sldMk cId="1987854191" sldId="287"/>
            <ac:spMk id="2" creationId="{ED095E91-E36C-0346-9247-CB1C8DB6BA53}"/>
          </ac:spMkLst>
        </pc:spChg>
        <pc:spChg chg="del">
          <ac:chgData name="Rio Hada" userId="dccbd6b7de2c3157" providerId="LiveId" clId="{FEA6D9C3-D378-D043-89AC-FC4D6662D656}" dt="2018-09-01T20:09:49.912" v="581"/>
          <ac:spMkLst>
            <pc:docMk/>
            <pc:sldMk cId="1987854191" sldId="287"/>
            <ac:spMk id="3" creationId="{D2C13E18-4627-4B46-AEDA-1351F34BF499}"/>
          </ac:spMkLst>
        </pc:spChg>
        <pc:spChg chg="del">
          <ac:chgData name="Rio Hada" userId="dccbd6b7de2c3157" providerId="LiveId" clId="{FEA6D9C3-D378-D043-89AC-FC4D6662D656}" dt="2018-09-01T20:09:49.912" v="581"/>
          <ac:spMkLst>
            <pc:docMk/>
            <pc:sldMk cId="1987854191" sldId="287"/>
            <ac:spMk id="4" creationId="{6A1BE7A6-015E-D444-A17E-D5B649B2C966}"/>
          </ac:spMkLst>
        </pc:spChg>
        <pc:spChg chg="add mod">
          <ac:chgData name="Rio Hada" userId="dccbd6b7de2c3157" providerId="LiveId" clId="{FEA6D9C3-D378-D043-89AC-FC4D6662D656}" dt="2018-09-02T08:53:14.719" v="1292" actId="20577"/>
          <ac:spMkLst>
            <pc:docMk/>
            <pc:sldMk cId="1987854191" sldId="287"/>
            <ac:spMk id="5" creationId="{9731ABF0-31D6-C24D-97AE-60438D12FF44}"/>
          </ac:spMkLst>
        </pc:spChg>
        <pc:spChg chg="add mod">
          <ac:chgData name="Rio Hada" userId="dccbd6b7de2c3157" providerId="LiveId" clId="{FEA6D9C3-D378-D043-89AC-FC4D6662D656}" dt="2018-09-02T09:39:18.397" v="2245" actId="20577"/>
          <ac:spMkLst>
            <pc:docMk/>
            <pc:sldMk cId="1987854191" sldId="287"/>
            <ac:spMk id="6" creationId="{D40F96F3-DD48-C943-8A8F-5DEB0C752B38}"/>
          </ac:spMkLst>
        </pc:spChg>
        <pc:picChg chg="add mod">
          <ac:chgData name="Rio Hada" userId="dccbd6b7de2c3157" providerId="LiveId" clId="{FEA6D9C3-D378-D043-89AC-FC4D6662D656}" dt="2018-09-02T09:09:20.090" v="1736" actId="1076"/>
          <ac:picMkLst>
            <pc:docMk/>
            <pc:sldMk cId="1987854191" sldId="287"/>
            <ac:picMk id="4" creationId="{168B0337-2F78-0341-AC50-3006D7C1952E}"/>
          </ac:picMkLst>
        </pc:picChg>
      </pc:sldChg>
      <pc:sldChg chg="addSp delSp modSp add">
        <pc:chgData name="Rio Hada" userId="dccbd6b7de2c3157" providerId="LiveId" clId="{FEA6D9C3-D378-D043-89AC-FC4D6662D656}" dt="2018-09-02T09:19:37.084" v="1743" actId="14100"/>
        <pc:sldMkLst>
          <pc:docMk/>
          <pc:sldMk cId="4158596585" sldId="288"/>
        </pc:sldMkLst>
        <pc:spChg chg="mod">
          <ac:chgData name="Rio Hada" userId="dccbd6b7de2c3157" providerId="LiveId" clId="{FEA6D9C3-D378-D043-89AC-FC4D6662D656}" dt="2018-09-02T08:54:30.631" v="1408" actId="20577"/>
          <ac:spMkLst>
            <pc:docMk/>
            <pc:sldMk cId="4158596585" sldId="288"/>
            <ac:spMk id="2" creationId="{E3ADE56D-41B2-D445-B4FB-5881D71BD702}"/>
          </ac:spMkLst>
        </pc:spChg>
        <pc:spChg chg="mod">
          <ac:chgData name="Rio Hada" userId="dccbd6b7de2c3157" providerId="LiveId" clId="{FEA6D9C3-D378-D043-89AC-FC4D6662D656}" dt="2018-09-02T09:19:37.084" v="1743" actId="14100"/>
          <ac:spMkLst>
            <pc:docMk/>
            <pc:sldMk cId="4158596585" sldId="288"/>
            <ac:spMk id="3" creationId="{905D7D43-44DC-174A-B077-6A15BFBCF7D5}"/>
          </ac:spMkLst>
        </pc:spChg>
        <pc:spChg chg="add del mod">
          <ac:chgData name="Rio Hada" userId="dccbd6b7de2c3157" providerId="LiveId" clId="{FEA6D9C3-D378-D043-89AC-FC4D6662D656}" dt="2018-09-02T09:17:53.339" v="1737" actId="931"/>
          <ac:spMkLst>
            <pc:docMk/>
            <pc:sldMk cId="4158596585" sldId="288"/>
            <ac:spMk id="4" creationId="{86B914D9-8596-564F-93AA-485DCD8AFD01}"/>
          </ac:spMkLst>
        </pc:spChg>
        <pc:spChg chg="add del mod">
          <ac:chgData name="Rio Hada" userId="dccbd6b7de2c3157" providerId="LiveId" clId="{FEA6D9C3-D378-D043-89AC-FC4D6662D656}" dt="2018-09-02T09:19:11.958" v="1739" actId="931"/>
          <ac:spMkLst>
            <pc:docMk/>
            <pc:sldMk cId="4158596585" sldId="288"/>
            <ac:spMk id="8" creationId="{58C7ABAF-B5CA-F04C-A865-5FC15544BAAD}"/>
          </ac:spMkLst>
        </pc:spChg>
        <pc:picChg chg="add del mod">
          <ac:chgData name="Rio Hada" userId="dccbd6b7de2c3157" providerId="LiveId" clId="{FEA6D9C3-D378-D043-89AC-FC4D6662D656}" dt="2018-09-02T09:18:32.999" v="1738" actId="478"/>
          <ac:picMkLst>
            <pc:docMk/>
            <pc:sldMk cId="4158596585" sldId="288"/>
            <ac:picMk id="6" creationId="{ABCE6768-4A62-6145-BF14-520A8394D27E}"/>
          </ac:picMkLst>
        </pc:picChg>
        <pc:picChg chg="add mod">
          <ac:chgData name="Rio Hada" userId="dccbd6b7de2c3157" providerId="LiveId" clId="{FEA6D9C3-D378-D043-89AC-FC4D6662D656}" dt="2018-09-02T09:19:27.971" v="1742" actId="1076"/>
          <ac:picMkLst>
            <pc:docMk/>
            <pc:sldMk cId="4158596585" sldId="288"/>
            <ac:picMk id="10" creationId="{F816D6AB-EF53-0948-A154-745E57BD179C}"/>
          </ac:picMkLst>
        </pc:picChg>
      </pc:sldChg>
      <pc:sldChg chg="addSp modSp add">
        <pc:chgData name="Rio Hada" userId="dccbd6b7de2c3157" providerId="LiveId" clId="{FEA6D9C3-D378-D043-89AC-FC4D6662D656}" dt="2018-09-02T09:24:08.698" v="1842" actId="1076"/>
        <pc:sldMkLst>
          <pc:docMk/>
          <pc:sldMk cId="3906618974" sldId="289"/>
        </pc:sldMkLst>
        <pc:spChg chg="mod">
          <ac:chgData name="Rio Hada" userId="dccbd6b7de2c3157" providerId="LiveId" clId="{FEA6D9C3-D378-D043-89AC-FC4D6662D656}" dt="2018-09-02T08:55:56.541" v="1497" actId="20577"/>
          <ac:spMkLst>
            <pc:docMk/>
            <pc:sldMk cId="3906618974" sldId="289"/>
            <ac:spMk id="2" creationId="{AB6F62DB-3E2E-E946-AB30-F9037EF19630}"/>
          </ac:spMkLst>
        </pc:spChg>
        <pc:spChg chg="mod">
          <ac:chgData name="Rio Hada" userId="dccbd6b7de2c3157" providerId="LiveId" clId="{FEA6D9C3-D378-D043-89AC-FC4D6662D656}" dt="2018-09-02T09:23:57.987" v="1841" actId="1076"/>
          <ac:spMkLst>
            <pc:docMk/>
            <pc:sldMk cId="3906618974" sldId="289"/>
            <ac:spMk id="3" creationId="{E56D335B-E3F7-0940-A3BF-75A50C33B35A}"/>
          </ac:spMkLst>
        </pc:spChg>
        <pc:spChg chg="add mod">
          <ac:chgData name="Rio Hada" userId="dccbd6b7de2c3157" providerId="LiveId" clId="{FEA6D9C3-D378-D043-89AC-FC4D6662D656}" dt="2018-09-02T09:22:51.499" v="1788" actId="1076"/>
          <ac:spMkLst>
            <pc:docMk/>
            <pc:sldMk cId="3906618974" sldId="289"/>
            <ac:spMk id="6" creationId="{4200C953-4DC3-264C-9469-5FE718AE2C5F}"/>
          </ac:spMkLst>
        </pc:spChg>
        <pc:picChg chg="add mod">
          <ac:chgData name="Rio Hada" userId="dccbd6b7de2c3157" providerId="LiveId" clId="{FEA6D9C3-D378-D043-89AC-FC4D6662D656}" dt="2018-09-02T09:24:08.698" v="1842" actId="1076"/>
          <ac:picMkLst>
            <pc:docMk/>
            <pc:sldMk cId="3906618974" sldId="289"/>
            <ac:picMk id="5" creationId="{05CCED70-BB46-E343-A46E-19BD6076A716}"/>
          </ac:picMkLst>
        </pc:picChg>
      </pc:sldChg>
      <pc:sldChg chg="addSp delSp modSp add">
        <pc:chgData name="Rio Hada" userId="dccbd6b7de2c3157" providerId="LiveId" clId="{FEA6D9C3-D378-D043-89AC-FC4D6662D656}" dt="2018-09-02T09:31:15.304" v="2176" actId="255"/>
        <pc:sldMkLst>
          <pc:docMk/>
          <pc:sldMk cId="3802239532" sldId="290"/>
        </pc:sldMkLst>
        <pc:spChg chg="mod">
          <ac:chgData name="Rio Hada" userId="dccbd6b7de2c3157" providerId="LiveId" clId="{FEA6D9C3-D378-D043-89AC-FC4D6662D656}" dt="2018-09-02T09:01:17.765" v="1715" actId="20577"/>
          <ac:spMkLst>
            <pc:docMk/>
            <pc:sldMk cId="3802239532" sldId="290"/>
            <ac:spMk id="2" creationId="{0527C02D-77AA-594E-932F-6175BC542F43}"/>
          </ac:spMkLst>
        </pc:spChg>
        <pc:spChg chg="del">
          <ac:chgData name="Rio Hada" userId="dccbd6b7de2c3157" providerId="LiveId" clId="{FEA6D9C3-D378-D043-89AC-FC4D6662D656}" dt="2018-09-02T09:01:28.350" v="1716"/>
          <ac:spMkLst>
            <pc:docMk/>
            <pc:sldMk cId="3802239532" sldId="290"/>
            <ac:spMk id="3" creationId="{949D61B6-9E66-984F-BEEE-A9091CA7002B}"/>
          </ac:spMkLst>
        </pc:spChg>
        <pc:spChg chg="add mod">
          <ac:chgData name="Rio Hada" userId="dccbd6b7de2c3157" providerId="LiveId" clId="{FEA6D9C3-D378-D043-89AC-FC4D6662D656}" dt="2018-09-02T09:31:15.304" v="2176" actId="255"/>
          <ac:spMkLst>
            <pc:docMk/>
            <pc:sldMk cId="3802239532" sldId="290"/>
            <ac:spMk id="4" creationId="{1BF8CC7E-B743-4246-8B0B-0C411C662F38}"/>
          </ac:spMkLst>
        </pc:spChg>
        <pc:spChg chg="add del mod">
          <ac:chgData name="Rio Hada" userId="dccbd6b7de2c3157" providerId="LiveId" clId="{FEA6D9C3-D378-D043-89AC-FC4D6662D656}" dt="2018-09-02T09:02:39.517" v="1719" actId="931"/>
          <ac:spMkLst>
            <pc:docMk/>
            <pc:sldMk cId="3802239532" sldId="290"/>
            <ac:spMk id="5" creationId="{0C1EEBB8-BBBA-CB4A-BED5-5B3B9DB5842F}"/>
          </ac:spMkLst>
        </pc:spChg>
        <pc:picChg chg="add del mod">
          <ac:chgData name="Rio Hada" userId="dccbd6b7de2c3157" providerId="LiveId" clId="{FEA6D9C3-D378-D043-89AC-FC4D6662D656}" dt="2018-09-02T09:02:33.961" v="1718" actId="931"/>
          <ac:picMkLst>
            <pc:docMk/>
            <pc:sldMk cId="3802239532" sldId="290"/>
            <ac:picMk id="7" creationId="{1188CA8D-3572-154C-8630-CDB060A15FA7}"/>
          </ac:picMkLst>
        </pc:picChg>
        <pc:picChg chg="add mod">
          <ac:chgData name="Rio Hada" userId="dccbd6b7de2c3157" providerId="LiveId" clId="{FEA6D9C3-D378-D043-89AC-FC4D6662D656}" dt="2018-09-02T09:02:49.304" v="1721" actId="14100"/>
          <ac:picMkLst>
            <pc:docMk/>
            <pc:sldMk cId="3802239532" sldId="290"/>
            <ac:picMk id="9" creationId="{7BFD8BC0-5565-9342-B2A6-0E21A71DB8CC}"/>
          </ac:picMkLst>
        </pc:picChg>
      </pc:sldChg>
      <pc:sldChg chg="addSp delSp modSp add mod">
        <pc:chgData name="Rio Hada" userId="dccbd6b7de2c3157" providerId="LiveId" clId="{FEA6D9C3-D378-D043-89AC-FC4D6662D656}" dt="2018-09-02T09:45:13.637" v="2346" actId="20577"/>
        <pc:sldMkLst>
          <pc:docMk/>
          <pc:sldMk cId="1240986313" sldId="291"/>
        </pc:sldMkLst>
        <pc:spChg chg="mod">
          <ac:chgData name="Rio Hada" userId="dccbd6b7de2c3157" providerId="LiveId" clId="{FEA6D9C3-D378-D043-89AC-FC4D6662D656}" dt="2018-09-02T09:45:13.637" v="2346" actId="20577"/>
          <ac:spMkLst>
            <pc:docMk/>
            <pc:sldMk cId="1240986313" sldId="291"/>
            <ac:spMk id="2" creationId="{8F141094-2482-8545-A698-1AC3ECFB0FF8}"/>
          </ac:spMkLst>
        </pc:spChg>
        <pc:spChg chg="del">
          <ac:chgData name="Rio Hada" userId="dccbd6b7de2c3157" providerId="LiveId" clId="{FEA6D9C3-D378-D043-89AC-FC4D6662D656}" dt="2018-09-02T09:40:52.623" v="2314" actId="1957"/>
          <ac:spMkLst>
            <pc:docMk/>
            <pc:sldMk cId="1240986313" sldId="291"/>
            <ac:spMk id="3" creationId="{5AE2B1DA-0307-C645-92CB-3285D1067A85}"/>
          </ac:spMkLst>
        </pc:spChg>
        <pc:graphicFrameChg chg="add mod">
          <ac:chgData name="Rio Hada" userId="dccbd6b7de2c3157" providerId="LiveId" clId="{FEA6D9C3-D378-D043-89AC-FC4D6662D656}" dt="2018-09-02T09:44:46.707" v="2343" actId="207"/>
          <ac:graphicFrameMkLst>
            <pc:docMk/>
            <pc:sldMk cId="1240986313" sldId="291"/>
            <ac:graphicFrameMk id="4" creationId="{80ED8CC8-9D68-F04A-A540-B535EF103EE6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13A55E-F180-0542-883C-4E6AA7EFB3B8}" type="doc">
      <dgm:prSet loTypeId="urn:microsoft.com/office/officeart/2005/8/layout/hierarchy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4F4BCF-879C-F44E-BBA6-C9B32D0B3A92}">
      <dgm:prSet phldrT="[Text]"/>
      <dgm:spPr/>
      <dgm:t>
        <a:bodyPr/>
        <a:lstStyle/>
        <a:p>
          <a:r>
            <a:rPr lang="en-US" b="1" dirty="0" smtClean="0"/>
            <a:t>Human </a:t>
          </a:r>
          <a:r>
            <a:rPr lang="en-US" b="1" dirty="0"/>
            <a:t>Rights </a:t>
          </a:r>
          <a:r>
            <a:rPr lang="en-US" b="1" dirty="0" smtClean="0"/>
            <a:t>Council</a:t>
          </a:r>
          <a:endParaRPr lang="en-US" b="1" dirty="0"/>
        </a:p>
      </dgm:t>
    </dgm:pt>
    <dgm:pt modelId="{E7E4C4BB-DD6E-1E4B-ABDF-CE2167E8F923}" type="parTrans" cxnId="{5087EB25-3EEB-3A49-B97E-0E7B7C881349}">
      <dgm:prSet/>
      <dgm:spPr/>
      <dgm:t>
        <a:bodyPr/>
        <a:lstStyle/>
        <a:p>
          <a:endParaRPr lang="en-US" b="1"/>
        </a:p>
      </dgm:t>
    </dgm:pt>
    <dgm:pt modelId="{442F477E-2374-A44F-BE67-88C21053E506}" type="sibTrans" cxnId="{5087EB25-3EEB-3A49-B97E-0E7B7C881349}">
      <dgm:prSet/>
      <dgm:spPr/>
      <dgm:t>
        <a:bodyPr/>
        <a:lstStyle/>
        <a:p>
          <a:endParaRPr lang="en-US" b="1"/>
        </a:p>
      </dgm:t>
    </dgm:pt>
    <dgm:pt modelId="{B5723DAD-7E04-8048-B9ED-73C2E159D077}">
      <dgm:prSet phldrT="[Text]"/>
      <dgm:spPr/>
      <dgm:t>
        <a:bodyPr vert="vert270"/>
        <a:lstStyle/>
        <a:p>
          <a:r>
            <a:rPr lang="en-US" b="1" dirty="0"/>
            <a:t>Universal Periodic Review</a:t>
          </a:r>
        </a:p>
      </dgm:t>
    </dgm:pt>
    <dgm:pt modelId="{F01BA48C-26FC-D044-9250-410E5E94CD94}" type="parTrans" cxnId="{7777721A-9CA1-C94C-827F-B589C938DB10}">
      <dgm:prSet/>
      <dgm:spPr/>
      <dgm:t>
        <a:bodyPr/>
        <a:lstStyle/>
        <a:p>
          <a:endParaRPr lang="en-US" b="1"/>
        </a:p>
      </dgm:t>
    </dgm:pt>
    <dgm:pt modelId="{93A01A6D-3BE4-7146-A5FE-40E32E9B4DAF}" type="sibTrans" cxnId="{7777721A-9CA1-C94C-827F-B589C938DB10}">
      <dgm:prSet/>
      <dgm:spPr/>
      <dgm:t>
        <a:bodyPr/>
        <a:lstStyle/>
        <a:p>
          <a:endParaRPr lang="en-US" b="1"/>
        </a:p>
      </dgm:t>
    </dgm:pt>
    <dgm:pt modelId="{260F1E3A-5211-2145-811C-7621ACBA49BD}">
      <dgm:prSet phldrT="[Text]"/>
      <dgm:spPr/>
      <dgm:t>
        <a:bodyPr vert="vert270"/>
        <a:lstStyle/>
        <a:p>
          <a:r>
            <a:rPr lang="en-US" b="1" dirty="0"/>
            <a:t>Special Procedures</a:t>
          </a:r>
        </a:p>
      </dgm:t>
    </dgm:pt>
    <dgm:pt modelId="{1A45D88F-2585-DD4C-930A-99A3AA9C873D}" type="parTrans" cxnId="{6DCB2429-8E31-A64F-8431-6FFBEF0EB373}">
      <dgm:prSet/>
      <dgm:spPr/>
      <dgm:t>
        <a:bodyPr/>
        <a:lstStyle/>
        <a:p>
          <a:endParaRPr lang="en-US" b="1"/>
        </a:p>
      </dgm:t>
    </dgm:pt>
    <dgm:pt modelId="{F5CF398C-FFC4-504D-9ABC-2D568175EC86}" type="sibTrans" cxnId="{6DCB2429-8E31-A64F-8431-6FFBEF0EB373}">
      <dgm:prSet/>
      <dgm:spPr/>
      <dgm:t>
        <a:bodyPr/>
        <a:lstStyle/>
        <a:p>
          <a:endParaRPr lang="en-US" b="1"/>
        </a:p>
      </dgm:t>
    </dgm:pt>
    <dgm:pt modelId="{FC541660-AB62-884C-951B-CC1D6340C4F0}">
      <dgm:prSet phldrT="[Text]"/>
      <dgm:spPr/>
      <dgm:t>
        <a:bodyPr/>
        <a:lstStyle/>
        <a:p>
          <a:r>
            <a:rPr lang="en-US" b="1" dirty="0" smtClean="0"/>
            <a:t>Treaty </a:t>
          </a:r>
          <a:r>
            <a:rPr lang="en-US" b="1" dirty="0"/>
            <a:t>Bodies</a:t>
          </a:r>
        </a:p>
      </dgm:t>
    </dgm:pt>
    <dgm:pt modelId="{BCDC68CE-F80D-4647-A354-A740E05DEC5D}" type="parTrans" cxnId="{2B4F8371-0AFB-B241-9087-A3092264961F}">
      <dgm:prSet/>
      <dgm:spPr/>
      <dgm:t>
        <a:bodyPr/>
        <a:lstStyle/>
        <a:p>
          <a:endParaRPr lang="en-US" b="1"/>
        </a:p>
      </dgm:t>
    </dgm:pt>
    <dgm:pt modelId="{8C4DAB3E-261A-204E-A3E1-E6477F04483B}" type="sibTrans" cxnId="{2B4F8371-0AFB-B241-9087-A3092264961F}">
      <dgm:prSet/>
      <dgm:spPr/>
      <dgm:t>
        <a:bodyPr/>
        <a:lstStyle/>
        <a:p>
          <a:endParaRPr lang="en-US" b="1"/>
        </a:p>
      </dgm:t>
    </dgm:pt>
    <dgm:pt modelId="{48B4B67E-5833-1944-921F-4ED52920E361}">
      <dgm:prSet custT="1"/>
      <dgm:spPr>
        <a:gradFill rotWithShape="0">
          <a:gsLst>
            <a:gs pos="0">
              <a:srgbClr val="92D050"/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 vert="vert270"/>
        <a:lstStyle/>
        <a:p>
          <a:r>
            <a:rPr lang="en-US" sz="3700" b="1" dirty="0"/>
            <a:t>ILO </a:t>
          </a:r>
          <a:r>
            <a:rPr lang="en-US" sz="2000" b="1" dirty="0"/>
            <a:t>Conventions</a:t>
          </a:r>
          <a:endParaRPr lang="en-US" sz="3700" b="1" dirty="0"/>
        </a:p>
      </dgm:t>
    </dgm:pt>
    <dgm:pt modelId="{7B7AE040-8507-104A-9F5B-7A069033E4FD}" type="parTrans" cxnId="{44B0580D-70E1-9946-B1D1-39990CBB22D4}">
      <dgm:prSet/>
      <dgm:spPr/>
      <dgm:t>
        <a:bodyPr/>
        <a:lstStyle/>
        <a:p>
          <a:endParaRPr lang="en-US" b="1"/>
        </a:p>
      </dgm:t>
    </dgm:pt>
    <dgm:pt modelId="{C839932A-1055-034C-A33C-DA0841769E0C}" type="sibTrans" cxnId="{44B0580D-70E1-9946-B1D1-39990CBB22D4}">
      <dgm:prSet/>
      <dgm:spPr/>
      <dgm:t>
        <a:bodyPr/>
        <a:lstStyle/>
        <a:p>
          <a:endParaRPr lang="en-US" b="1"/>
        </a:p>
      </dgm:t>
    </dgm:pt>
    <dgm:pt modelId="{9CF0CAC7-E2FA-9B44-AB78-4F517DF981B3}">
      <dgm:prSet custT="1"/>
      <dgm:spPr>
        <a:gradFill rotWithShape="0">
          <a:gsLst>
            <a:gs pos="0">
              <a:srgbClr val="7030A0"/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 vert="vert270"/>
        <a:lstStyle/>
        <a:p>
          <a:r>
            <a:rPr lang="en-US" sz="2800" b="1" dirty="0"/>
            <a:t>Regional</a:t>
          </a:r>
          <a:r>
            <a:rPr lang="en-US" sz="2000" b="1" dirty="0"/>
            <a:t> mechanisms</a:t>
          </a:r>
        </a:p>
      </dgm:t>
    </dgm:pt>
    <dgm:pt modelId="{095A6723-878E-A140-BB57-E0BC6CD43EA4}" type="parTrans" cxnId="{E5BF98D3-C761-2649-9FE5-C949C63CE54B}">
      <dgm:prSet/>
      <dgm:spPr/>
      <dgm:t>
        <a:bodyPr/>
        <a:lstStyle/>
        <a:p>
          <a:endParaRPr lang="en-US" b="1"/>
        </a:p>
      </dgm:t>
    </dgm:pt>
    <dgm:pt modelId="{D8D4651A-2E63-DA49-A57E-66F1CD9F150F}" type="sibTrans" cxnId="{E5BF98D3-C761-2649-9FE5-C949C63CE54B}">
      <dgm:prSet/>
      <dgm:spPr/>
      <dgm:t>
        <a:bodyPr/>
        <a:lstStyle/>
        <a:p>
          <a:endParaRPr lang="en-US" b="1"/>
        </a:p>
      </dgm:t>
    </dgm:pt>
    <dgm:pt modelId="{BBA51572-5C9E-0B48-A4A3-457F030A34E0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 vert="vert270"/>
        <a:lstStyle/>
        <a:p>
          <a:endParaRPr lang="en-US" b="1" dirty="0"/>
        </a:p>
      </dgm:t>
    </dgm:pt>
    <dgm:pt modelId="{9AF4B450-8548-BC42-A833-48254C45303A}" type="sibTrans" cxnId="{C7252578-556B-BF4B-8E54-3BA9F91BE1BD}">
      <dgm:prSet/>
      <dgm:spPr/>
      <dgm:t>
        <a:bodyPr/>
        <a:lstStyle/>
        <a:p>
          <a:endParaRPr lang="en-US"/>
        </a:p>
      </dgm:t>
    </dgm:pt>
    <dgm:pt modelId="{FBDDEDDE-7734-7D4C-AA53-2B3263924BDB}" type="parTrans" cxnId="{C7252578-556B-BF4B-8E54-3BA9F91BE1BD}">
      <dgm:prSet/>
      <dgm:spPr/>
      <dgm:t>
        <a:bodyPr/>
        <a:lstStyle/>
        <a:p>
          <a:endParaRPr lang="en-US"/>
        </a:p>
      </dgm:t>
    </dgm:pt>
    <dgm:pt modelId="{1A96D5AB-953B-8A44-B52B-90677BC09D78}" type="pres">
      <dgm:prSet presAssocID="{E213A55E-F180-0542-883C-4E6AA7EFB3B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BE4EEE4-3BD0-5A4D-BD31-9C816ACCB4C9}" type="pres">
      <dgm:prSet presAssocID="{FC541660-AB62-884C-951B-CC1D6340C4F0}" presName="vertOne" presStyleCnt="0"/>
      <dgm:spPr/>
    </dgm:pt>
    <dgm:pt modelId="{04D444D3-0142-2042-97D8-E9A91209B478}" type="pres">
      <dgm:prSet presAssocID="{FC541660-AB62-884C-951B-CC1D6340C4F0}" presName="txOne" presStyleLbl="node0" presStyleIdx="0" presStyleCnt="3" custScaleY="65584" custLinFactNeighborX="-123" custLinFactNeighborY="-8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507825-A1C9-9341-87EE-209A28000FEB}" type="pres">
      <dgm:prSet presAssocID="{FC541660-AB62-884C-951B-CC1D6340C4F0}" presName="parTransOne" presStyleCnt="0"/>
      <dgm:spPr/>
    </dgm:pt>
    <dgm:pt modelId="{FC813ADA-AFD1-604D-9FFC-0DA14CAA4D74}" type="pres">
      <dgm:prSet presAssocID="{FC541660-AB62-884C-951B-CC1D6340C4F0}" presName="horzOne" presStyleCnt="0"/>
      <dgm:spPr/>
    </dgm:pt>
    <dgm:pt modelId="{4DCB06DD-79B0-8048-B99A-D1B2E823C7C8}" type="pres">
      <dgm:prSet presAssocID="{BBA51572-5C9E-0B48-A4A3-457F030A34E0}" presName="vertTwo" presStyleCnt="0"/>
      <dgm:spPr/>
    </dgm:pt>
    <dgm:pt modelId="{E1FB7A75-348F-6C47-A65F-8E3E49A7FF73}" type="pres">
      <dgm:prSet presAssocID="{BBA51572-5C9E-0B48-A4A3-457F030A34E0}" presName="txTwo" presStyleLbl="node2" presStyleIdx="0" presStyleCnt="4" custScaleX="234670" custScaleY="129977" custLinFactNeighborX="-477" custLinFactNeighborY="19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C59A5A-ED89-F44E-AFC9-7E2A49130251}" type="pres">
      <dgm:prSet presAssocID="{BBA51572-5C9E-0B48-A4A3-457F030A34E0}" presName="horzTwo" presStyleCnt="0"/>
      <dgm:spPr/>
    </dgm:pt>
    <dgm:pt modelId="{CF13B315-DDDE-9B4A-B547-01E988F02578}" type="pres">
      <dgm:prSet presAssocID="{8C4DAB3E-261A-204E-A3E1-E6477F04483B}" presName="sibSpaceOne" presStyleCnt="0"/>
      <dgm:spPr/>
    </dgm:pt>
    <dgm:pt modelId="{BD4E4319-088A-EF4B-8760-1B698F398DF8}" type="pres">
      <dgm:prSet presAssocID="{F84F4BCF-879C-F44E-BBA6-C9B32D0B3A92}" presName="vertOne" presStyleCnt="0"/>
      <dgm:spPr/>
    </dgm:pt>
    <dgm:pt modelId="{23CF00F1-3D71-3946-B690-C19B2A250E3C}" type="pres">
      <dgm:prSet presAssocID="{F84F4BCF-879C-F44E-BBA6-C9B32D0B3A92}" presName="txOne" presStyleLbl="node0" presStyleIdx="1" presStyleCnt="3" custScaleY="655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2B98F2-D924-AB42-ABF1-6674185AB6CC}" type="pres">
      <dgm:prSet presAssocID="{F84F4BCF-879C-F44E-BBA6-C9B32D0B3A92}" presName="parTransOne" presStyleCnt="0"/>
      <dgm:spPr/>
    </dgm:pt>
    <dgm:pt modelId="{1B2E7EE6-B921-504A-A980-418BA491E270}" type="pres">
      <dgm:prSet presAssocID="{F84F4BCF-879C-F44E-BBA6-C9B32D0B3A92}" presName="horzOne" presStyleCnt="0"/>
      <dgm:spPr/>
    </dgm:pt>
    <dgm:pt modelId="{BD3F9827-D78E-554C-932B-4CD10C7D7CD7}" type="pres">
      <dgm:prSet presAssocID="{B5723DAD-7E04-8048-B9ED-73C2E159D077}" presName="vertTwo" presStyleCnt="0"/>
      <dgm:spPr/>
    </dgm:pt>
    <dgm:pt modelId="{5DD989BF-DB47-0F48-8BBD-3C3103324E74}" type="pres">
      <dgm:prSet presAssocID="{B5723DAD-7E04-8048-B9ED-73C2E159D077}" presName="txTwo" presStyleLbl="node2" presStyleIdx="1" presStyleCnt="4" custScaleY="1312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9445A5-0DC5-A044-A4A2-9808950703AF}" type="pres">
      <dgm:prSet presAssocID="{B5723DAD-7E04-8048-B9ED-73C2E159D077}" presName="horzTwo" presStyleCnt="0"/>
      <dgm:spPr/>
    </dgm:pt>
    <dgm:pt modelId="{E6BAAFA2-7BF8-6A41-82B0-42681A2FD62D}" type="pres">
      <dgm:prSet presAssocID="{93A01A6D-3BE4-7146-A5FE-40E32E9B4DAF}" presName="sibSpaceTwo" presStyleCnt="0"/>
      <dgm:spPr/>
    </dgm:pt>
    <dgm:pt modelId="{AC2A68E4-670B-A347-B945-161F47179A1E}" type="pres">
      <dgm:prSet presAssocID="{260F1E3A-5211-2145-811C-7621ACBA49BD}" presName="vertTwo" presStyleCnt="0"/>
      <dgm:spPr/>
    </dgm:pt>
    <dgm:pt modelId="{67A1A45C-FF31-5741-BCEE-7E7895E4E113}" type="pres">
      <dgm:prSet presAssocID="{260F1E3A-5211-2145-811C-7621ACBA49BD}" presName="txTwo" presStyleLbl="node2" presStyleIdx="2" presStyleCnt="4" custScaleY="13219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F5AE26-D864-D843-9004-67C018C95E49}" type="pres">
      <dgm:prSet presAssocID="{260F1E3A-5211-2145-811C-7621ACBA49BD}" presName="horzTwo" presStyleCnt="0"/>
      <dgm:spPr/>
    </dgm:pt>
    <dgm:pt modelId="{5D408811-D2EC-2F41-85F1-5ECDA0EE5BFC}" type="pres">
      <dgm:prSet presAssocID="{442F477E-2374-A44F-BE67-88C21053E506}" presName="sibSpaceOne" presStyleCnt="0"/>
      <dgm:spPr/>
    </dgm:pt>
    <dgm:pt modelId="{3829D842-6116-6C4F-9669-52CECEDAC10E}" type="pres">
      <dgm:prSet presAssocID="{48B4B67E-5833-1944-921F-4ED52920E361}" presName="vertOne" presStyleCnt="0"/>
      <dgm:spPr/>
    </dgm:pt>
    <dgm:pt modelId="{DE638610-B5A8-534B-B4D1-8C3A3E39F05A}" type="pres">
      <dgm:prSet presAssocID="{48B4B67E-5833-1944-921F-4ED52920E361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617CB0-722E-A749-9759-893EA6494BEE}" type="pres">
      <dgm:prSet presAssocID="{48B4B67E-5833-1944-921F-4ED52920E361}" presName="parTransOne" presStyleCnt="0"/>
      <dgm:spPr/>
    </dgm:pt>
    <dgm:pt modelId="{D63BF653-964F-EB48-8481-0F8C92ACE7F6}" type="pres">
      <dgm:prSet presAssocID="{48B4B67E-5833-1944-921F-4ED52920E361}" presName="horzOne" presStyleCnt="0"/>
      <dgm:spPr/>
    </dgm:pt>
    <dgm:pt modelId="{95F1C6E0-934C-0841-AA8B-075E33779A36}" type="pres">
      <dgm:prSet presAssocID="{9CF0CAC7-E2FA-9B44-AB78-4F517DF981B3}" presName="vertTwo" presStyleCnt="0"/>
      <dgm:spPr/>
    </dgm:pt>
    <dgm:pt modelId="{566A53EE-9365-B446-96AA-038AED7CDF90}" type="pres">
      <dgm:prSet presAssocID="{9CF0CAC7-E2FA-9B44-AB78-4F517DF981B3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6D23E8-46E1-B548-B127-859C3C85691E}" type="pres">
      <dgm:prSet presAssocID="{9CF0CAC7-E2FA-9B44-AB78-4F517DF981B3}" presName="horzTwo" presStyleCnt="0"/>
      <dgm:spPr/>
    </dgm:pt>
  </dgm:ptLst>
  <dgm:cxnLst>
    <dgm:cxn modelId="{E5BF98D3-C761-2649-9FE5-C949C63CE54B}" srcId="{48B4B67E-5833-1944-921F-4ED52920E361}" destId="{9CF0CAC7-E2FA-9B44-AB78-4F517DF981B3}" srcOrd="0" destOrd="0" parTransId="{095A6723-878E-A140-BB57-E0BC6CD43EA4}" sibTransId="{D8D4651A-2E63-DA49-A57E-66F1CD9F150F}"/>
    <dgm:cxn modelId="{FB2B58A6-D2A1-FA41-9C6C-5219FFD13363}" type="presOf" srcId="{E213A55E-F180-0542-883C-4E6AA7EFB3B8}" destId="{1A96D5AB-953B-8A44-B52B-90677BC09D78}" srcOrd="0" destOrd="0" presId="urn:microsoft.com/office/officeart/2005/8/layout/hierarchy4"/>
    <dgm:cxn modelId="{7E987E8E-35C5-BF46-8892-6F350C616AC6}" type="presOf" srcId="{48B4B67E-5833-1944-921F-4ED52920E361}" destId="{DE638610-B5A8-534B-B4D1-8C3A3E39F05A}" srcOrd="0" destOrd="0" presId="urn:microsoft.com/office/officeart/2005/8/layout/hierarchy4"/>
    <dgm:cxn modelId="{5FE03742-8EE9-8841-9E78-9B60C365F74D}" type="presOf" srcId="{F84F4BCF-879C-F44E-BBA6-C9B32D0B3A92}" destId="{23CF00F1-3D71-3946-B690-C19B2A250E3C}" srcOrd="0" destOrd="0" presId="urn:microsoft.com/office/officeart/2005/8/layout/hierarchy4"/>
    <dgm:cxn modelId="{6F50BF8F-8A3C-904B-9F80-0440B1B4D2D3}" type="presOf" srcId="{FC541660-AB62-884C-951B-CC1D6340C4F0}" destId="{04D444D3-0142-2042-97D8-E9A91209B478}" srcOrd="0" destOrd="0" presId="urn:microsoft.com/office/officeart/2005/8/layout/hierarchy4"/>
    <dgm:cxn modelId="{7777721A-9CA1-C94C-827F-B589C938DB10}" srcId="{F84F4BCF-879C-F44E-BBA6-C9B32D0B3A92}" destId="{B5723DAD-7E04-8048-B9ED-73C2E159D077}" srcOrd="0" destOrd="0" parTransId="{F01BA48C-26FC-D044-9250-410E5E94CD94}" sibTransId="{93A01A6D-3BE4-7146-A5FE-40E32E9B4DAF}"/>
    <dgm:cxn modelId="{73CDF931-6C1B-5549-B009-7CA554221C26}" type="presOf" srcId="{260F1E3A-5211-2145-811C-7621ACBA49BD}" destId="{67A1A45C-FF31-5741-BCEE-7E7895E4E113}" srcOrd="0" destOrd="0" presId="urn:microsoft.com/office/officeart/2005/8/layout/hierarchy4"/>
    <dgm:cxn modelId="{95134111-D860-3F40-B8BC-E2830CC7DE12}" type="presOf" srcId="{B5723DAD-7E04-8048-B9ED-73C2E159D077}" destId="{5DD989BF-DB47-0F48-8BBD-3C3103324E74}" srcOrd="0" destOrd="0" presId="urn:microsoft.com/office/officeart/2005/8/layout/hierarchy4"/>
    <dgm:cxn modelId="{C7252578-556B-BF4B-8E54-3BA9F91BE1BD}" srcId="{FC541660-AB62-884C-951B-CC1D6340C4F0}" destId="{BBA51572-5C9E-0B48-A4A3-457F030A34E0}" srcOrd="0" destOrd="0" parTransId="{FBDDEDDE-7734-7D4C-AA53-2B3263924BDB}" sibTransId="{9AF4B450-8548-BC42-A833-48254C45303A}"/>
    <dgm:cxn modelId="{00A77F55-84E7-F04A-9DBF-6E6C4094CF6C}" type="presOf" srcId="{BBA51572-5C9E-0B48-A4A3-457F030A34E0}" destId="{E1FB7A75-348F-6C47-A65F-8E3E49A7FF73}" srcOrd="0" destOrd="0" presId="urn:microsoft.com/office/officeart/2005/8/layout/hierarchy4"/>
    <dgm:cxn modelId="{5087EB25-3EEB-3A49-B97E-0E7B7C881349}" srcId="{E213A55E-F180-0542-883C-4E6AA7EFB3B8}" destId="{F84F4BCF-879C-F44E-BBA6-C9B32D0B3A92}" srcOrd="1" destOrd="0" parTransId="{E7E4C4BB-DD6E-1E4B-ABDF-CE2167E8F923}" sibTransId="{442F477E-2374-A44F-BE67-88C21053E506}"/>
    <dgm:cxn modelId="{F5C9A816-DF0F-0A47-9A72-5CE5B81BF968}" type="presOf" srcId="{9CF0CAC7-E2FA-9B44-AB78-4F517DF981B3}" destId="{566A53EE-9365-B446-96AA-038AED7CDF90}" srcOrd="0" destOrd="0" presId="urn:microsoft.com/office/officeart/2005/8/layout/hierarchy4"/>
    <dgm:cxn modelId="{2B4F8371-0AFB-B241-9087-A3092264961F}" srcId="{E213A55E-F180-0542-883C-4E6AA7EFB3B8}" destId="{FC541660-AB62-884C-951B-CC1D6340C4F0}" srcOrd="0" destOrd="0" parTransId="{BCDC68CE-F80D-4647-A354-A740E05DEC5D}" sibTransId="{8C4DAB3E-261A-204E-A3E1-E6477F04483B}"/>
    <dgm:cxn modelId="{6DCB2429-8E31-A64F-8431-6FFBEF0EB373}" srcId="{F84F4BCF-879C-F44E-BBA6-C9B32D0B3A92}" destId="{260F1E3A-5211-2145-811C-7621ACBA49BD}" srcOrd="1" destOrd="0" parTransId="{1A45D88F-2585-DD4C-930A-99A3AA9C873D}" sibTransId="{F5CF398C-FFC4-504D-9ABC-2D568175EC86}"/>
    <dgm:cxn modelId="{44B0580D-70E1-9946-B1D1-39990CBB22D4}" srcId="{E213A55E-F180-0542-883C-4E6AA7EFB3B8}" destId="{48B4B67E-5833-1944-921F-4ED52920E361}" srcOrd="2" destOrd="0" parTransId="{7B7AE040-8507-104A-9F5B-7A069033E4FD}" sibTransId="{C839932A-1055-034C-A33C-DA0841769E0C}"/>
    <dgm:cxn modelId="{A1C3F193-5F4A-2948-9043-6BC562A3D76A}" type="presParOf" srcId="{1A96D5AB-953B-8A44-B52B-90677BC09D78}" destId="{8BE4EEE4-3BD0-5A4D-BD31-9C816ACCB4C9}" srcOrd="0" destOrd="0" presId="urn:microsoft.com/office/officeart/2005/8/layout/hierarchy4"/>
    <dgm:cxn modelId="{3326210D-FB30-484F-8FE7-D23D486C2A44}" type="presParOf" srcId="{8BE4EEE4-3BD0-5A4D-BD31-9C816ACCB4C9}" destId="{04D444D3-0142-2042-97D8-E9A91209B478}" srcOrd="0" destOrd="0" presId="urn:microsoft.com/office/officeart/2005/8/layout/hierarchy4"/>
    <dgm:cxn modelId="{E17776CA-5E54-1141-967B-98CE464B6085}" type="presParOf" srcId="{8BE4EEE4-3BD0-5A4D-BD31-9C816ACCB4C9}" destId="{F6507825-A1C9-9341-87EE-209A28000FEB}" srcOrd="1" destOrd="0" presId="urn:microsoft.com/office/officeart/2005/8/layout/hierarchy4"/>
    <dgm:cxn modelId="{FC9DC9A4-854D-2F4B-8477-CE6355C7462D}" type="presParOf" srcId="{8BE4EEE4-3BD0-5A4D-BD31-9C816ACCB4C9}" destId="{FC813ADA-AFD1-604D-9FFC-0DA14CAA4D74}" srcOrd="2" destOrd="0" presId="urn:microsoft.com/office/officeart/2005/8/layout/hierarchy4"/>
    <dgm:cxn modelId="{01F19E57-6719-A04D-9128-AB9C63B8DBFF}" type="presParOf" srcId="{FC813ADA-AFD1-604D-9FFC-0DA14CAA4D74}" destId="{4DCB06DD-79B0-8048-B99A-D1B2E823C7C8}" srcOrd="0" destOrd="0" presId="urn:microsoft.com/office/officeart/2005/8/layout/hierarchy4"/>
    <dgm:cxn modelId="{644EAFDC-0712-E64E-BFD5-897C5621112E}" type="presParOf" srcId="{4DCB06DD-79B0-8048-B99A-D1B2E823C7C8}" destId="{E1FB7A75-348F-6C47-A65F-8E3E49A7FF73}" srcOrd="0" destOrd="0" presId="urn:microsoft.com/office/officeart/2005/8/layout/hierarchy4"/>
    <dgm:cxn modelId="{6CFA5B4F-1838-0744-B302-19BE68AE7CE5}" type="presParOf" srcId="{4DCB06DD-79B0-8048-B99A-D1B2E823C7C8}" destId="{4CC59A5A-ED89-F44E-AFC9-7E2A49130251}" srcOrd="1" destOrd="0" presId="urn:microsoft.com/office/officeart/2005/8/layout/hierarchy4"/>
    <dgm:cxn modelId="{3007EE31-F9F4-3547-8097-FC99A493FFD0}" type="presParOf" srcId="{1A96D5AB-953B-8A44-B52B-90677BC09D78}" destId="{CF13B315-DDDE-9B4A-B547-01E988F02578}" srcOrd="1" destOrd="0" presId="urn:microsoft.com/office/officeart/2005/8/layout/hierarchy4"/>
    <dgm:cxn modelId="{63EFC45E-D86B-DF43-AAB4-860C0EFFFC9B}" type="presParOf" srcId="{1A96D5AB-953B-8A44-B52B-90677BC09D78}" destId="{BD4E4319-088A-EF4B-8760-1B698F398DF8}" srcOrd="2" destOrd="0" presId="urn:microsoft.com/office/officeart/2005/8/layout/hierarchy4"/>
    <dgm:cxn modelId="{69EC7887-5197-FE41-864D-08EBF3A3399A}" type="presParOf" srcId="{BD4E4319-088A-EF4B-8760-1B698F398DF8}" destId="{23CF00F1-3D71-3946-B690-C19B2A250E3C}" srcOrd="0" destOrd="0" presId="urn:microsoft.com/office/officeart/2005/8/layout/hierarchy4"/>
    <dgm:cxn modelId="{D36D196D-1795-7741-9C5A-890B1776A4CF}" type="presParOf" srcId="{BD4E4319-088A-EF4B-8760-1B698F398DF8}" destId="{A32B98F2-D924-AB42-ABF1-6674185AB6CC}" srcOrd="1" destOrd="0" presId="urn:microsoft.com/office/officeart/2005/8/layout/hierarchy4"/>
    <dgm:cxn modelId="{64F39B63-62E3-C545-AC59-3F2119468638}" type="presParOf" srcId="{BD4E4319-088A-EF4B-8760-1B698F398DF8}" destId="{1B2E7EE6-B921-504A-A980-418BA491E270}" srcOrd="2" destOrd="0" presId="urn:microsoft.com/office/officeart/2005/8/layout/hierarchy4"/>
    <dgm:cxn modelId="{CF2AFAA1-69E2-F142-BDE7-619EFC2A2376}" type="presParOf" srcId="{1B2E7EE6-B921-504A-A980-418BA491E270}" destId="{BD3F9827-D78E-554C-932B-4CD10C7D7CD7}" srcOrd="0" destOrd="0" presId="urn:microsoft.com/office/officeart/2005/8/layout/hierarchy4"/>
    <dgm:cxn modelId="{DE443B73-77B2-904B-BEC6-4F28AA3E0039}" type="presParOf" srcId="{BD3F9827-D78E-554C-932B-4CD10C7D7CD7}" destId="{5DD989BF-DB47-0F48-8BBD-3C3103324E74}" srcOrd="0" destOrd="0" presId="urn:microsoft.com/office/officeart/2005/8/layout/hierarchy4"/>
    <dgm:cxn modelId="{2DBD52CD-D1CF-0D47-A181-B2AB1C067D93}" type="presParOf" srcId="{BD3F9827-D78E-554C-932B-4CD10C7D7CD7}" destId="{8C9445A5-0DC5-A044-A4A2-9808950703AF}" srcOrd="1" destOrd="0" presId="urn:microsoft.com/office/officeart/2005/8/layout/hierarchy4"/>
    <dgm:cxn modelId="{22F4D8B2-AA2C-3840-8CBA-905030FEE6DD}" type="presParOf" srcId="{1B2E7EE6-B921-504A-A980-418BA491E270}" destId="{E6BAAFA2-7BF8-6A41-82B0-42681A2FD62D}" srcOrd="1" destOrd="0" presId="urn:microsoft.com/office/officeart/2005/8/layout/hierarchy4"/>
    <dgm:cxn modelId="{A9C5444E-7A80-0649-92AB-B539EA703E45}" type="presParOf" srcId="{1B2E7EE6-B921-504A-A980-418BA491E270}" destId="{AC2A68E4-670B-A347-B945-161F47179A1E}" srcOrd="2" destOrd="0" presId="urn:microsoft.com/office/officeart/2005/8/layout/hierarchy4"/>
    <dgm:cxn modelId="{4A455B1F-94ED-7D4C-8262-A44773AF92BD}" type="presParOf" srcId="{AC2A68E4-670B-A347-B945-161F47179A1E}" destId="{67A1A45C-FF31-5741-BCEE-7E7895E4E113}" srcOrd="0" destOrd="0" presId="urn:microsoft.com/office/officeart/2005/8/layout/hierarchy4"/>
    <dgm:cxn modelId="{8C469EF8-3DCB-9A4F-8C91-23EB71E3E63D}" type="presParOf" srcId="{AC2A68E4-670B-A347-B945-161F47179A1E}" destId="{A8F5AE26-D864-D843-9004-67C018C95E49}" srcOrd="1" destOrd="0" presId="urn:microsoft.com/office/officeart/2005/8/layout/hierarchy4"/>
    <dgm:cxn modelId="{23F5DA07-CF64-EA45-9C79-6E664BCB400E}" type="presParOf" srcId="{1A96D5AB-953B-8A44-B52B-90677BC09D78}" destId="{5D408811-D2EC-2F41-85F1-5ECDA0EE5BFC}" srcOrd="3" destOrd="0" presId="urn:microsoft.com/office/officeart/2005/8/layout/hierarchy4"/>
    <dgm:cxn modelId="{E7EE52A5-DC84-9D4B-9C34-384404803106}" type="presParOf" srcId="{1A96D5AB-953B-8A44-B52B-90677BC09D78}" destId="{3829D842-6116-6C4F-9669-52CECEDAC10E}" srcOrd="4" destOrd="0" presId="urn:microsoft.com/office/officeart/2005/8/layout/hierarchy4"/>
    <dgm:cxn modelId="{7241BB24-DFAE-7A4C-997F-E05340CFB31D}" type="presParOf" srcId="{3829D842-6116-6C4F-9669-52CECEDAC10E}" destId="{DE638610-B5A8-534B-B4D1-8C3A3E39F05A}" srcOrd="0" destOrd="0" presId="urn:microsoft.com/office/officeart/2005/8/layout/hierarchy4"/>
    <dgm:cxn modelId="{75BB8084-16FF-7B42-A0F6-CA859B04327B}" type="presParOf" srcId="{3829D842-6116-6C4F-9669-52CECEDAC10E}" destId="{99617CB0-722E-A749-9759-893EA6494BEE}" srcOrd="1" destOrd="0" presId="urn:microsoft.com/office/officeart/2005/8/layout/hierarchy4"/>
    <dgm:cxn modelId="{00425DA2-0174-ED48-90B0-37FCF72B1646}" type="presParOf" srcId="{3829D842-6116-6C4F-9669-52CECEDAC10E}" destId="{D63BF653-964F-EB48-8481-0F8C92ACE7F6}" srcOrd="2" destOrd="0" presId="urn:microsoft.com/office/officeart/2005/8/layout/hierarchy4"/>
    <dgm:cxn modelId="{DE56952F-53B7-C040-B73F-A4ECF8357D1B}" type="presParOf" srcId="{D63BF653-964F-EB48-8481-0F8C92ACE7F6}" destId="{95F1C6E0-934C-0841-AA8B-075E33779A36}" srcOrd="0" destOrd="0" presId="urn:microsoft.com/office/officeart/2005/8/layout/hierarchy4"/>
    <dgm:cxn modelId="{931C8D51-8160-B040-8412-9E36676C661F}" type="presParOf" srcId="{95F1C6E0-934C-0841-AA8B-075E33779A36}" destId="{566A53EE-9365-B446-96AA-038AED7CDF90}" srcOrd="0" destOrd="0" presId="urn:microsoft.com/office/officeart/2005/8/layout/hierarchy4"/>
    <dgm:cxn modelId="{940C41CD-13A2-F74B-9797-905561AFCB0D}" type="presParOf" srcId="{95F1C6E0-934C-0841-AA8B-075E33779A36}" destId="{AA6D23E8-46E1-B548-B127-859C3C85691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D444D3-0142-2042-97D8-E9A91209B478}">
      <dsp:nvSpPr>
        <dsp:cNvPr id="0" name=""/>
        <dsp:cNvSpPr/>
      </dsp:nvSpPr>
      <dsp:spPr>
        <a:xfrm>
          <a:off x="0" y="0"/>
          <a:ext cx="3077682" cy="14020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Treaty </a:t>
          </a:r>
          <a:r>
            <a:rPr lang="en-US" sz="3200" b="1" kern="1200" dirty="0"/>
            <a:t>Bodies</a:t>
          </a:r>
        </a:p>
      </dsp:txBody>
      <dsp:txXfrm>
        <a:off x="41065" y="41065"/>
        <a:ext cx="2995552" cy="1319917"/>
      </dsp:txXfrm>
    </dsp:sp>
    <dsp:sp modelId="{E1FB7A75-348F-6C47-A65F-8E3E49A7FF73}">
      <dsp:nvSpPr>
        <dsp:cNvPr id="0" name=""/>
        <dsp:cNvSpPr/>
      </dsp:nvSpPr>
      <dsp:spPr>
        <a:xfrm>
          <a:off x="0" y="1646713"/>
          <a:ext cx="3068674" cy="277863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b="1" kern="1200" dirty="0"/>
        </a:p>
      </dsp:txBody>
      <dsp:txXfrm>
        <a:off x="81383" y="1728096"/>
        <a:ext cx="2905908" cy="2615868"/>
      </dsp:txXfrm>
    </dsp:sp>
    <dsp:sp modelId="{23CF00F1-3D71-3946-B690-C19B2A250E3C}">
      <dsp:nvSpPr>
        <dsp:cNvPr id="0" name=""/>
        <dsp:cNvSpPr/>
      </dsp:nvSpPr>
      <dsp:spPr>
        <a:xfrm>
          <a:off x="3299530" y="250"/>
          <a:ext cx="2733152" cy="14018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Human </a:t>
          </a:r>
          <a:r>
            <a:rPr lang="en-US" sz="3200" b="1" kern="1200" dirty="0"/>
            <a:t>Rights </a:t>
          </a:r>
          <a:r>
            <a:rPr lang="en-US" sz="3200" b="1" kern="1200" dirty="0" smtClean="0"/>
            <a:t>Council</a:t>
          </a:r>
          <a:endParaRPr lang="en-US" sz="3200" b="1" kern="1200" dirty="0"/>
        </a:p>
      </dsp:txBody>
      <dsp:txXfrm>
        <a:off x="3340588" y="41308"/>
        <a:ext cx="2651036" cy="1319718"/>
      </dsp:txXfrm>
    </dsp:sp>
    <dsp:sp modelId="{5DD989BF-DB47-0F48-8BBD-3C3103324E74}">
      <dsp:nvSpPr>
        <dsp:cNvPr id="0" name=""/>
        <dsp:cNvSpPr/>
      </dsp:nvSpPr>
      <dsp:spPr>
        <a:xfrm>
          <a:off x="3300864" y="1604342"/>
          <a:ext cx="1310212" cy="28059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/>
            <a:t>Universal Periodic Review</a:t>
          </a:r>
        </a:p>
      </dsp:txBody>
      <dsp:txXfrm>
        <a:off x="3339239" y="1642717"/>
        <a:ext cx="1233462" cy="2729162"/>
      </dsp:txXfrm>
    </dsp:sp>
    <dsp:sp modelId="{67A1A45C-FF31-5741-BCEE-7E7895E4E113}">
      <dsp:nvSpPr>
        <dsp:cNvPr id="0" name=""/>
        <dsp:cNvSpPr/>
      </dsp:nvSpPr>
      <dsp:spPr>
        <a:xfrm>
          <a:off x="4721135" y="1604342"/>
          <a:ext cx="1310212" cy="28261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/>
            <a:t>Special Procedures</a:t>
          </a:r>
        </a:p>
      </dsp:txBody>
      <dsp:txXfrm>
        <a:off x="4759510" y="1642717"/>
        <a:ext cx="1233462" cy="2749386"/>
      </dsp:txXfrm>
    </dsp:sp>
    <dsp:sp modelId="{DE638610-B5A8-534B-B4D1-8C3A3E39F05A}">
      <dsp:nvSpPr>
        <dsp:cNvPr id="0" name=""/>
        <dsp:cNvSpPr/>
      </dsp:nvSpPr>
      <dsp:spPr>
        <a:xfrm>
          <a:off x="6252798" y="250"/>
          <a:ext cx="1311493" cy="213778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2D050"/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/>
            <a:t>ILO </a:t>
          </a:r>
          <a:r>
            <a:rPr lang="en-US" sz="2000" b="1" kern="1200" dirty="0"/>
            <a:t>Conventions</a:t>
          </a:r>
          <a:endParaRPr lang="en-US" sz="3700" b="1" kern="1200" dirty="0"/>
        </a:p>
      </dsp:txBody>
      <dsp:txXfrm>
        <a:off x="6291210" y="38662"/>
        <a:ext cx="1234669" cy="2060965"/>
      </dsp:txXfrm>
    </dsp:sp>
    <dsp:sp modelId="{566A53EE-9365-B446-96AA-038AED7CDF90}">
      <dsp:nvSpPr>
        <dsp:cNvPr id="0" name=""/>
        <dsp:cNvSpPr/>
      </dsp:nvSpPr>
      <dsp:spPr>
        <a:xfrm>
          <a:off x="6252798" y="2340297"/>
          <a:ext cx="1311493" cy="213778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7030A0"/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/>
            <a:t>Regional</a:t>
          </a:r>
          <a:r>
            <a:rPr lang="en-US" sz="2000" b="1" kern="1200" dirty="0"/>
            <a:t> mechanisms</a:t>
          </a:r>
        </a:p>
      </dsp:txBody>
      <dsp:txXfrm>
        <a:off x="6291210" y="2378709"/>
        <a:ext cx="1234669" cy="2060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922A8-6271-4B4D-A8B6-BE56FC6971F6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DFC4E1-EE8C-FC4A-A4D2-C1444037F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45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FC4E1-EE8C-FC4A-A4D2-C1444037FD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89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 descr="OHCHR_logo_EN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5" y="6018213"/>
            <a:ext cx="18256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6" descr="UN_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30" y="6188075"/>
            <a:ext cx="5746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11"/>
          <p:cNvCxnSpPr/>
          <p:nvPr/>
        </p:nvCxnSpPr>
        <p:spPr>
          <a:xfrm rot="5400000">
            <a:off x="258765" y="328614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8" descr="title_slide_background_3_shin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49" y="0"/>
            <a:ext cx="9155113" cy="6865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12"/>
          <p:cNvCxnSpPr/>
          <p:nvPr/>
        </p:nvCxnSpPr>
        <p:spPr>
          <a:xfrm rot="5400000">
            <a:off x="-849312" y="1438277"/>
            <a:ext cx="2874963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2" descr="ppt_whi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5413377"/>
            <a:ext cx="4140200" cy="1150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3900" y="2041246"/>
            <a:ext cx="6590166" cy="1150263"/>
          </a:xfrm>
        </p:spPr>
        <p:txBody>
          <a:bodyPr/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3900" y="4248607"/>
            <a:ext cx="6590166" cy="978756"/>
          </a:xfrm>
        </p:spPr>
        <p:txBody>
          <a:bodyPr>
            <a:normAutofit/>
          </a:bodyPr>
          <a:lstStyle>
            <a:lvl1pPr marL="0" indent="0" algn="l">
              <a:buNone/>
              <a:defRPr sz="2000" i="1">
                <a:solidFill>
                  <a:srgbClr val="FFFFFF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334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0837" y="1498601"/>
            <a:ext cx="7567085" cy="44776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128CD8-15B3-E941-B9A1-6140C22B4EB5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65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0832" y="1498601"/>
            <a:ext cx="3754968" cy="44776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4" y="1498601"/>
            <a:ext cx="3659717" cy="44776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128CD8-15B3-E941-B9A1-6140C22B4EB5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59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832" y="1498604"/>
            <a:ext cx="3756556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40832" y="2174880"/>
            <a:ext cx="3756556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498604"/>
            <a:ext cx="3662892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80"/>
            <a:ext cx="3662892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128CD8-15B3-E941-B9A1-6140C22B4EB5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0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128CD8-15B3-E941-B9A1-6140C22B4EB5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54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128CD8-15B3-E941-B9A1-6140C22B4EB5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40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/>
        </p:nvCxnSpPr>
        <p:spPr>
          <a:xfrm rot="5400000">
            <a:off x="258765" y="328614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6"/>
            <a:ext cx="2552700" cy="70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97" y="273052"/>
            <a:ext cx="2751116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5" y="273051"/>
            <a:ext cx="4759583" cy="5703248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4397" y="1435101"/>
            <a:ext cx="2751116" cy="457095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14375" y="6356354"/>
            <a:ext cx="2751138" cy="365125"/>
          </a:xfrm>
        </p:spPr>
        <p:txBody>
          <a:bodyPr/>
          <a:lstStyle>
            <a:lvl1pPr>
              <a:defRPr/>
            </a:lvl1pPr>
          </a:lstStyle>
          <a:p>
            <a:fld id="{FA128CD8-15B3-E941-B9A1-6140C22B4EB5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75050" y="6356354"/>
            <a:ext cx="3659188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5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/>
        </p:nvCxnSpPr>
        <p:spPr>
          <a:xfrm rot="5400000">
            <a:off x="258765" y="328614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6"/>
            <a:ext cx="2552700" cy="70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7078" y="4808261"/>
            <a:ext cx="7563541" cy="42300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50478" y="612775"/>
            <a:ext cx="7450141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7078" y="5231259"/>
            <a:ext cx="7563541" cy="608960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50900" y="6356354"/>
            <a:ext cx="1739900" cy="365125"/>
          </a:xfrm>
        </p:spPr>
        <p:txBody>
          <a:bodyPr/>
          <a:lstStyle>
            <a:lvl1pPr>
              <a:defRPr/>
            </a:lvl1pPr>
          </a:lstStyle>
          <a:p>
            <a:fld id="{FA128CD8-15B3-E941-B9A1-6140C22B4EB5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48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41368" y="274639"/>
            <a:ext cx="7566025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altLang="en-US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41368" y="1498602"/>
            <a:ext cx="7566025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Cliquez pour modifier les styles du texte du masque</a:t>
            </a:r>
          </a:p>
          <a:p>
            <a:pPr lvl="1"/>
            <a:r>
              <a:rPr lang="en-US" altLang="en-US"/>
              <a:t>Deuxième niveau</a:t>
            </a:r>
          </a:p>
          <a:p>
            <a:pPr lvl="2"/>
            <a:r>
              <a:rPr lang="en-US" altLang="en-US"/>
              <a:t>Troisième niveau</a:t>
            </a:r>
          </a:p>
          <a:p>
            <a:pPr lvl="3"/>
            <a:r>
              <a:rPr lang="en-US" altLang="en-US"/>
              <a:t>Quatrième niveau</a:t>
            </a:r>
          </a:p>
          <a:p>
            <a:pPr lvl="4"/>
            <a:r>
              <a:rPr lang="en-US" altLang="en-US"/>
              <a:t>Cinquième niveau</a:t>
            </a:r>
            <a:endParaRPr lang="fr-FR" alt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1366" y="6356354"/>
            <a:ext cx="18494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74747"/>
                </a:solidFill>
                <a:cs typeface="Arial" charset="0"/>
              </a:defRPr>
            </a:lvl1pPr>
          </a:lstStyle>
          <a:p>
            <a:fld id="{FA128CD8-15B3-E941-B9A1-6140C22B4EB5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24164" y="6356354"/>
            <a:ext cx="3263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endParaRPr lang="en-US"/>
          </a:p>
        </p:txBody>
      </p:sp>
      <p:cxnSp>
        <p:nvCxnSpPr>
          <p:cNvPr id="12" name="Connecteur droit 11"/>
          <p:cNvCxnSpPr/>
          <p:nvPr/>
        </p:nvCxnSpPr>
        <p:spPr>
          <a:xfrm rot="5400000">
            <a:off x="258765" y="328614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3" name="Picture 9" descr="ppt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6"/>
            <a:ext cx="2552700" cy="70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457189" rtl="0" eaLnBrk="1" fontAlgn="base" hangingPunct="1">
        <a:spcBef>
          <a:spcPct val="0"/>
        </a:spcBef>
        <a:spcAft>
          <a:spcPct val="0"/>
        </a:spcAft>
        <a:defRPr sz="2600" b="1" kern="1200">
          <a:solidFill>
            <a:schemeClr val="tx2"/>
          </a:solidFill>
          <a:latin typeface="Arial"/>
          <a:ea typeface="ＭＳ Ｐゴシック" pitchFamily="-108" charset="-128"/>
          <a:cs typeface="Arial"/>
        </a:defRPr>
      </a:lvl1pPr>
      <a:lvl2pPr algn="l" defTabSz="457189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</a:defRPr>
      </a:lvl2pPr>
      <a:lvl3pPr algn="l" defTabSz="457189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</a:defRPr>
      </a:lvl3pPr>
      <a:lvl4pPr algn="l" defTabSz="457189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</a:defRPr>
      </a:lvl4pPr>
      <a:lvl5pPr algn="l" defTabSz="457189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</a:defRPr>
      </a:lvl5pPr>
      <a:lvl6pPr marL="457189" algn="l" defTabSz="457189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6pPr>
      <a:lvl7pPr marL="914377" algn="l" defTabSz="457189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7pPr>
      <a:lvl8pPr marL="1371566" algn="l" defTabSz="457189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8pPr>
      <a:lvl9pPr marL="1828754" algn="l" defTabSz="457189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9pPr>
    </p:titleStyle>
    <p:bodyStyle>
      <a:lvl1pPr marL="342891" indent="-342891" algn="l" defTabSz="457189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6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1pPr>
      <a:lvl2pPr marL="742932" indent="-285744" algn="l" defTabSz="457189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4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2pPr>
      <a:lvl3pPr marL="1142971" indent="-228594" algn="l" defTabSz="457189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2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3pPr>
      <a:lvl4pPr marL="1600160" indent="-228594" algn="l" defTabSz="457189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4pPr>
      <a:lvl5pPr marL="2057349" indent="-228594" algn="l" defTabSz="457189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human rights mechanism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7221211"/>
              </p:ext>
            </p:extLst>
          </p:nvPr>
        </p:nvGraphicFramePr>
        <p:xfrm>
          <a:off x="762530" y="1350433"/>
          <a:ext cx="7566025" cy="4478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21759127"/>
      </p:ext>
    </p:extLst>
  </p:cSld>
  <p:clrMapOvr>
    <a:masterClrMapping/>
  </p:clrMapOvr>
</p:sld>
</file>

<file path=ppt/theme/theme1.xml><?xml version="1.0" encoding="utf-8"?>
<a:theme xmlns:a="http://schemas.openxmlformats.org/drawingml/2006/main" name="OHCHR">
  <a:themeElements>
    <a:clrScheme name="Personnalisée 7">
      <a:dk1>
        <a:srgbClr val="333333"/>
      </a:dk1>
      <a:lt1>
        <a:sysClr val="window" lastClr="FFFFFF"/>
      </a:lt1>
      <a:dk2>
        <a:srgbClr val="006FB7"/>
      </a:dk2>
      <a:lt2>
        <a:srgbClr val="CCCCCC"/>
      </a:lt2>
      <a:accent1>
        <a:srgbClr val="006FB7"/>
      </a:accent1>
      <a:accent2>
        <a:srgbClr val="5693C9"/>
      </a:accent2>
      <a:accent3>
        <a:srgbClr val="F18E00"/>
      </a:accent3>
      <a:accent4>
        <a:srgbClr val="8C1713"/>
      </a:accent4>
      <a:accent5>
        <a:srgbClr val="7FBADF"/>
      </a:accent5>
      <a:accent6>
        <a:srgbClr val="C58781"/>
      </a:accent6>
      <a:hlink>
        <a:srgbClr val="006FB7"/>
      </a:hlink>
      <a:folHlink>
        <a:srgbClr val="5693C9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OHCHR.thmx</Template>
  <TotalTime>904</TotalTime>
  <Words>19</Words>
  <Application>Microsoft Office PowerPoint</Application>
  <PresentationFormat>Pokaz na ekranie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Wingdings</vt:lpstr>
      <vt:lpstr>OHCHR</vt:lpstr>
      <vt:lpstr>International human rights mechanism</vt:lpstr>
    </vt:vector>
  </TitlesOfParts>
  <Company>OHCHR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Rio OHCHR</dc:creator>
  <cp:lastModifiedBy>AF</cp:lastModifiedBy>
  <cp:revision>63</cp:revision>
  <dcterms:created xsi:type="dcterms:W3CDTF">2016-11-11T01:45:18Z</dcterms:created>
  <dcterms:modified xsi:type="dcterms:W3CDTF">2019-06-09T20:48:05Z</dcterms:modified>
</cp:coreProperties>
</file>