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71" r:id="rId4"/>
    <p:sldId id="272" r:id="rId5"/>
    <p:sldId id="273" r:id="rId6"/>
    <p:sldId id="274" r:id="rId7"/>
    <p:sldId id="275" r:id="rId8"/>
    <p:sldId id="276" r:id="rId9"/>
    <p:sldId id="277" r:id="rId10"/>
    <p:sldId id="278"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302A-5084-4533-9DC9-4CA3AFB73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A7C43-86E1-4AE9-BDE2-0AC2E739B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A4B86-5BD1-4BCE-88C8-0C2262C44D42}"/>
              </a:ext>
            </a:extLst>
          </p:cNvPr>
          <p:cNvSpPr>
            <a:spLocks noGrp="1"/>
          </p:cNvSpPr>
          <p:nvPr>
            <p:ph type="dt" sz="half" idx="10"/>
          </p:nvPr>
        </p:nvSpPr>
        <p:spPr/>
        <p:txBody>
          <a:bodyPr/>
          <a:lstStyle/>
          <a:p>
            <a:fld id="{B2B0D56A-828B-4070-A44C-2CD0141DFF4B}" type="datetimeFigureOut">
              <a:rPr lang="en-US" smtClean="0"/>
              <a:t>4/25/2023</a:t>
            </a:fld>
            <a:endParaRPr lang="en-US"/>
          </a:p>
        </p:txBody>
      </p:sp>
      <p:sp>
        <p:nvSpPr>
          <p:cNvPr id="5" name="Footer Placeholder 4">
            <a:extLst>
              <a:ext uri="{FF2B5EF4-FFF2-40B4-BE49-F238E27FC236}">
                <a16:creationId xmlns:a16="http://schemas.microsoft.com/office/drawing/2014/main" id="{5AC702BA-226C-4162-A3C7-E5222D3B7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A16D2-258E-408D-82CA-97B37D5D0F18}"/>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425148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03B3-6F5F-48C9-B68C-9750EC7C5C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40FCC-3497-466C-BA3C-277B49A658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761B8-CA09-49C5-A4EA-C18A7B7B6FAC}"/>
              </a:ext>
            </a:extLst>
          </p:cNvPr>
          <p:cNvSpPr>
            <a:spLocks noGrp="1"/>
          </p:cNvSpPr>
          <p:nvPr>
            <p:ph type="dt" sz="half" idx="10"/>
          </p:nvPr>
        </p:nvSpPr>
        <p:spPr/>
        <p:txBody>
          <a:bodyPr/>
          <a:lstStyle/>
          <a:p>
            <a:fld id="{B2B0D56A-828B-4070-A44C-2CD0141DFF4B}" type="datetimeFigureOut">
              <a:rPr lang="en-US" smtClean="0"/>
              <a:t>4/25/2023</a:t>
            </a:fld>
            <a:endParaRPr lang="en-US"/>
          </a:p>
        </p:txBody>
      </p:sp>
      <p:sp>
        <p:nvSpPr>
          <p:cNvPr id="5" name="Footer Placeholder 4">
            <a:extLst>
              <a:ext uri="{FF2B5EF4-FFF2-40B4-BE49-F238E27FC236}">
                <a16:creationId xmlns:a16="http://schemas.microsoft.com/office/drawing/2014/main" id="{B78A4A31-677E-4B4D-8267-1DA245132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37D5F-CBF7-443D-99F4-F01F6C748FD2}"/>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86412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DFA6D-AD29-4E27-8B34-18CC1D2F4F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4555C6-1CE7-480E-9394-7DBBFBE0C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69B4B-0428-4BE0-A469-FB1EC4B27D56}"/>
              </a:ext>
            </a:extLst>
          </p:cNvPr>
          <p:cNvSpPr>
            <a:spLocks noGrp="1"/>
          </p:cNvSpPr>
          <p:nvPr>
            <p:ph type="dt" sz="half" idx="10"/>
          </p:nvPr>
        </p:nvSpPr>
        <p:spPr/>
        <p:txBody>
          <a:bodyPr/>
          <a:lstStyle/>
          <a:p>
            <a:fld id="{B2B0D56A-828B-4070-A44C-2CD0141DFF4B}" type="datetimeFigureOut">
              <a:rPr lang="en-US" smtClean="0"/>
              <a:t>4/25/2023</a:t>
            </a:fld>
            <a:endParaRPr lang="en-US"/>
          </a:p>
        </p:txBody>
      </p:sp>
      <p:sp>
        <p:nvSpPr>
          <p:cNvPr id="5" name="Footer Placeholder 4">
            <a:extLst>
              <a:ext uri="{FF2B5EF4-FFF2-40B4-BE49-F238E27FC236}">
                <a16:creationId xmlns:a16="http://schemas.microsoft.com/office/drawing/2014/main" id="{CBDA12D7-2FDD-432E-893D-5E5DED3E9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43A4E-767D-482F-A49C-937A81987A0B}"/>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4865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6614-599C-400E-8CA9-3699648A5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20B67-39F6-42AB-9ADB-1523C36E4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D5CD1-5295-47BE-A239-129A558F6CD3}"/>
              </a:ext>
            </a:extLst>
          </p:cNvPr>
          <p:cNvSpPr>
            <a:spLocks noGrp="1"/>
          </p:cNvSpPr>
          <p:nvPr>
            <p:ph type="dt" sz="half" idx="10"/>
          </p:nvPr>
        </p:nvSpPr>
        <p:spPr/>
        <p:txBody>
          <a:bodyPr/>
          <a:lstStyle/>
          <a:p>
            <a:fld id="{B2B0D56A-828B-4070-A44C-2CD0141DFF4B}" type="datetimeFigureOut">
              <a:rPr lang="en-US" smtClean="0"/>
              <a:t>4/25/2023</a:t>
            </a:fld>
            <a:endParaRPr lang="en-US"/>
          </a:p>
        </p:txBody>
      </p:sp>
      <p:sp>
        <p:nvSpPr>
          <p:cNvPr id="5" name="Footer Placeholder 4">
            <a:extLst>
              <a:ext uri="{FF2B5EF4-FFF2-40B4-BE49-F238E27FC236}">
                <a16:creationId xmlns:a16="http://schemas.microsoft.com/office/drawing/2014/main" id="{EB1FDD2B-686C-484A-B27D-603E9375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2FA48-4355-4E7A-AE2E-6B378459A93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3985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5FC6-C0F1-4B68-9B9D-FA364B0650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477CA4-D3B9-426B-A155-EA99366CE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7A3876-52B8-4D75-AF1E-1856CF539D6E}"/>
              </a:ext>
            </a:extLst>
          </p:cNvPr>
          <p:cNvSpPr>
            <a:spLocks noGrp="1"/>
          </p:cNvSpPr>
          <p:nvPr>
            <p:ph type="dt" sz="half" idx="10"/>
          </p:nvPr>
        </p:nvSpPr>
        <p:spPr/>
        <p:txBody>
          <a:bodyPr/>
          <a:lstStyle/>
          <a:p>
            <a:fld id="{B2B0D56A-828B-4070-A44C-2CD0141DFF4B}" type="datetimeFigureOut">
              <a:rPr lang="en-US" smtClean="0"/>
              <a:t>4/25/2023</a:t>
            </a:fld>
            <a:endParaRPr lang="en-US"/>
          </a:p>
        </p:txBody>
      </p:sp>
      <p:sp>
        <p:nvSpPr>
          <p:cNvPr id="5" name="Footer Placeholder 4">
            <a:extLst>
              <a:ext uri="{FF2B5EF4-FFF2-40B4-BE49-F238E27FC236}">
                <a16:creationId xmlns:a16="http://schemas.microsoft.com/office/drawing/2014/main" id="{CB6FFF3C-90B0-4AB8-B804-A90BCA3AA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1ED0F-6FF6-45F7-8293-44B853ED9944}"/>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28922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806B-E34A-47DE-B03F-E72EDDDB0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0DC4E-6627-4850-BF76-6A6EDB3CF9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624E54-4C5B-42B0-9727-7CF45166D4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17B2A-8B8A-4B32-9D21-618440C25D24}"/>
              </a:ext>
            </a:extLst>
          </p:cNvPr>
          <p:cNvSpPr>
            <a:spLocks noGrp="1"/>
          </p:cNvSpPr>
          <p:nvPr>
            <p:ph type="dt" sz="half" idx="10"/>
          </p:nvPr>
        </p:nvSpPr>
        <p:spPr/>
        <p:txBody>
          <a:bodyPr/>
          <a:lstStyle/>
          <a:p>
            <a:fld id="{B2B0D56A-828B-4070-A44C-2CD0141DFF4B}" type="datetimeFigureOut">
              <a:rPr lang="en-US" smtClean="0"/>
              <a:t>4/25/2023</a:t>
            </a:fld>
            <a:endParaRPr lang="en-US"/>
          </a:p>
        </p:txBody>
      </p:sp>
      <p:sp>
        <p:nvSpPr>
          <p:cNvPr id="6" name="Footer Placeholder 5">
            <a:extLst>
              <a:ext uri="{FF2B5EF4-FFF2-40B4-BE49-F238E27FC236}">
                <a16:creationId xmlns:a16="http://schemas.microsoft.com/office/drawing/2014/main" id="{505D1612-021D-45E4-94FC-B5202BBC7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445A4-A855-46C6-B700-E14825E9B5F5}"/>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348197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82EA-BD61-49C0-B4D7-F97A1C4F6E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6A0100-D204-418C-9D4F-9BD1E64CE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4DB35-F168-40F4-97A8-DA116922D0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EF07B3-5CB0-4F02-B449-7EF4C71F1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AE508-BA3B-417E-9F61-F3E9251FD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983CFD-F158-4976-A322-D93D136ECD6A}"/>
              </a:ext>
            </a:extLst>
          </p:cNvPr>
          <p:cNvSpPr>
            <a:spLocks noGrp="1"/>
          </p:cNvSpPr>
          <p:nvPr>
            <p:ph type="dt" sz="half" idx="10"/>
          </p:nvPr>
        </p:nvSpPr>
        <p:spPr/>
        <p:txBody>
          <a:bodyPr/>
          <a:lstStyle/>
          <a:p>
            <a:fld id="{B2B0D56A-828B-4070-A44C-2CD0141DFF4B}" type="datetimeFigureOut">
              <a:rPr lang="en-US" smtClean="0"/>
              <a:t>4/25/2023</a:t>
            </a:fld>
            <a:endParaRPr lang="en-US"/>
          </a:p>
        </p:txBody>
      </p:sp>
      <p:sp>
        <p:nvSpPr>
          <p:cNvPr id="8" name="Footer Placeholder 7">
            <a:extLst>
              <a:ext uri="{FF2B5EF4-FFF2-40B4-BE49-F238E27FC236}">
                <a16:creationId xmlns:a16="http://schemas.microsoft.com/office/drawing/2014/main" id="{A7D83CE3-8065-47AD-B5EA-B1DED62A72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799CCE-EACE-48FD-954F-D8FFF22175FC}"/>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19587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4D20-D6A8-4A75-A4C6-824468D4DB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1AAB9-F2DB-4BCC-8079-BEF9534F773F}"/>
              </a:ext>
            </a:extLst>
          </p:cNvPr>
          <p:cNvSpPr>
            <a:spLocks noGrp="1"/>
          </p:cNvSpPr>
          <p:nvPr>
            <p:ph type="dt" sz="half" idx="10"/>
          </p:nvPr>
        </p:nvSpPr>
        <p:spPr/>
        <p:txBody>
          <a:bodyPr/>
          <a:lstStyle/>
          <a:p>
            <a:fld id="{B2B0D56A-828B-4070-A44C-2CD0141DFF4B}" type="datetimeFigureOut">
              <a:rPr lang="en-US" smtClean="0"/>
              <a:t>4/25/2023</a:t>
            </a:fld>
            <a:endParaRPr lang="en-US"/>
          </a:p>
        </p:txBody>
      </p:sp>
      <p:sp>
        <p:nvSpPr>
          <p:cNvPr id="4" name="Footer Placeholder 3">
            <a:extLst>
              <a:ext uri="{FF2B5EF4-FFF2-40B4-BE49-F238E27FC236}">
                <a16:creationId xmlns:a16="http://schemas.microsoft.com/office/drawing/2014/main" id="{BAFB00E1-9B4F-4CAB-A907-8565D69239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33606A-B187-44D0-81E5-AD04E3FB9D47}"/>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82653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B453B-CFA4-49FA-8BD8-43B0EF564524}"/>
              </a:ext>
            </a:extLst>
          </p:cNvPr>
          <p:cNvSpPr>
            <a:spLocks noGrp="1"/>
          </p:cNvSpPr>
          <p:nvPr>
            <p:ph type="dt" sz="half" idx="10"/>
          </p:nvPr>
        </p:nvSpPr>
        <p:spPr/>
        <p:txBody>
          <a:bodyPr/>
          <a:lstStyle/>
          <a:p>
            <a:fld id="{B2B0D56A-828B-4070-A44C-2CD0141DFF4B}" type="datetimeFigureOut">
              <a:rPr lang="en-US" smtClean="0"/>
              <a:t>4/25/2023</a:t>
            </a:fld>
            <a:endParaRPr lang="en-US"/>
          </a:p>
        </p:txBody>
      </p:sp>
      <p:sp>
        <p:nvSpPr>
          <p:cNvPr id="3" name="Footer Placeholder 2">
            <a:extLst>
              <a:ext uri="{FF2B5EF4-FFF2-40B4-BE49-F238E27FC236}">
                <a16:creationId xmlns:a16="http://schemas.microsoft.com/office/drawing/2014/main" id="{A0D72B8F-EE88-4CA5-82A0-8900A71EA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D936B1-B27F-44FA-8468-E0CCDB4E547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94610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9EF2-7EDA-4785-A9C0-F0603148A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FA8861-04CC-48A2-BDE1-940FB233B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D3168D-72C3-4C29-AE2F-37154022C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1D638-544A-401D-8639-DD7D343329CD}"/>
              </a:ext>
            </a:extLst>
          </p:cNvPr>
          <p:cNvSpPr>
            <a:spLocks noGrp="1"/>
          </p:cNvSpPr>
          <p:nvPr>
            <p:ph type="dt" sz="half" idx="10"/>
          </p:nvPr>
        </p:nvSpPr>
        <p:spPr/>
        <p:txBody>
          <a:bodyPr/>
          <a:lstStyle/>
          <a:p>
            <a:fld id="{B2B0D56A-828B-4070-A44C-2CD0141DFF4B}" type="datetimeFigureOut">
              <a:rPr lang="en-US" smtClean="0"/>
              <a:t>4/25/2023</a:t>
            </a:fld>
            <a:endParaRPr lang="en-US"/>
          </a:p>
        </p:txBody>
      </p:sp>
      <p:sp>
        <p:nvSpPr>
          <p:cNvPr id="6" name="Footer Placeholder 5">
            <a:extLst>
              <a:ext uri="{FF2B5EF4-FFF2-40B4-BE49-F238E27FC236}">
                <a16:creationId xmlns:a16="http://schemas.microsoft.com/office/drawing/2014/main" id="{3B71C130-D40A-4BAD-92E4-4ACA87679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BCFFE-4F58-44B5-8358-2BB68F58E696}"/>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374916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1349-CB26-4679-83B8-B5AF202F7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01D1EB-B664-47AA-A3F4-8CFC0138A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D70251-6778-4CD9-B6B4-4EB07ABEE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D03DC-88BB-4A30-9D52-00945FC4609A}"/>
              </a:ext>
            </a:extLst>
          </p:cNvPr>
          <p:cNvSpPr>
            <a:spLocks noGrp="1"/>
          </p:cNvSpPr>
          <p:nvPr>
            <p:ph type="dt" sz="half" idx="10"/>
          </p:nvPr>
        </p:nvSpPr>
        <p:spPr/>
        <p:txBody>
          <a:bodyPr/>
          <a:lstStyle/>
          <a:p>
            <a:fld id="{B2B0D56A-828B-4070-A44C-2CD0141DFF4B}" type="datetimeFigureOut">
              <a:rPr lang="en-US" smtClean="0"/>
              <a:t>4/25/2023</a:t>
            </a:fld>
            <a:endParaRPr lang="en-US"/>
          </a:p>
        </p:txBody>
      </p:sp>
      <p:sp>
        <p:nvSpPr>
          <p:cNvPr id="6" name="Footer Placeholder 5">
            <a:extLst>
              <a:ext uri="{FF2B5EF4-FFF2-40B4-BE49-F238E27FC236}">
                <a16:creationId xmlns:a16="http://schemas.microsoft.com/office/drawing/2014/main" id="{91BB5B7C-9EB9-4885-8287-FC317D91D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6BC1B-D3B6-4E45-8FFB-7FC75BA503E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13791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BFB111-D886-4C38-BE1D-1D66DA575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48B695-8F55-4359-8801-6221ACB8F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9D71E-BB28-46B0-8D54-59C441D0A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0D56A-828B-4070-A44C-2CD0141DFF4B}" type="datetimeFigureOut">
              <a:rPr lang="en-US" smtClean="0"/>
              <a:t>4/25/2023</a:t>
            </a:fld>
            <a:endParaRPr lang="en-US"/>
          </a:p>
        </p:txBody>
      </p:sp>
      <p:sp>
        <p:nvSpPr>
          <p:cNvPr id="5" name="Footer Placeholder 4">
            <a:extLst>
              <a:ext uri="{FF2B5EF4-FFF2-40B4-BE49-F238E27FC236}">
                <a16:creationId xmlns:a16="http://schemas.microsoft.com/office/drawing/2014/main" id="{EE20CAA3-6483-493D-95A6-1A6D3F206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BF0061-4612-4FB7-8E05-BB2C2A48C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1B686-27FB-452E-982D-B140F2B4B3B0}" type="slidenum">
              <a:rPr lang="en-US" smtClean="0"/>
              <a:t>‹#›</a:t>
            </a:fld>
            <a:endParaRPr lang="en-US"/>
          </a:p>
        </p:txBody>
      </p:sp>
    </p:spTree>
    <p:extLst>
      <p:ext uri="{BB962C8B-B14F-4D97-AF65-F5344CB8AC3E}">
        <p14:creationId xmlns:p14="http://schemas.microsoft.com/office/powerpoint/2010/main" val="3093027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4"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9" name="Title 1">
            <a:extLst>
              <a:ext uri="{FF2B5EF4-FFF2-40B4-BE49-F238E27FC236}">
                <a16:creationId xmlns:a16="http://schemas.microsoft.com/office/drawing/2014/main" id="{154397A9-0F37-4226-BFB8-63D9F43D2092}"/>
              </a:ext>
            </a:extLst>
          </p:cNvPr>
          <p:cNvSpPr txBox="1">
            <a:spLocks/>
          </p:cNvSpPr>
          <p:nvPr/>
        </p:nvSpPr>
        <p:spPr>
          <a:xfrm>
            <a:off x="472718" y="1480954"/>
            <a:ext cx="11246258" cy="291901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ONLIFE: Empower hybrid Competences for </a:t>
            </a:r>
            <a:r>
              <a:rPr kumimoji="0" lang="en-US" sz="3600" b="0" i="0" u="none" strike="noStrike" kern="1200" cap="none" spc="0" normalizeH="0" baseline="0" noProof="0" dirty="0" err="1">
                <a:ln>
                  <a:noFill/>
                </a:ln>
                <a:solidFill>
                  <a:prstClr val="black"/>
                </a:solidFill>
                <a:effectLst/>
                <a:uLnTx/>
                <a:uFillTx/>
                <a:latin typeface="Calibri Light" panose="020F0302020204030204"/>
                <a:ea typeface="+mj-ea"/>
                <a:cs typeface="+mj-cs"/>
              </a:rPr>
              <a:t>Onlife</a:t>
            </a: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 Adaptable Teaching in School Education in times of pandemic</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ONLIFE-</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Final Event -  Brussels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Calibri Light" panose="020F0302020204030204"/>
                <a:ea typeface="+mj-ea"/>
                <a:cs typeface="+mj-cs"/>
              </a:rPr>
              <a:t>3 May 2023, European Parliament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Calibri Light" panose="020F0302020204030204"/>
                <a:ea typeface="+mj-ea"/>
                <a:cs typeface="+mj-cs"/>
              </a:rPr>
              <a:t>Reference Number: 2020-1-PL01-KA226-SCH-095529</a:t>
            </a:r>
          </a:p>
        </p:txBody>
      </p:sp>
      <p:sp>
        <p:nvSpPr>
          <p:cNvPr id="20" name="Subtitle 9">
            <a:extLst>
              <a:ext uri="{FF2B5EF4-FFF2-40B4-BE49-F238E27FC236}">
                <a16:creationId xmlns:a16="http://schemas.microsoft.com/office/drawing/2014/main" id="{12B52C84-EF62-49D9-B058-5CA4EDDAC167}"/>
              </a:ext>
            </a:extLst>
          </p:cNvPr>
          <p:cNvSpPr txBox="1">
            <a:spLocks/>
          </p:cNvSpPr>
          <p:nvPr/>
        </p:nvSpPr>
        <p:spPr>
          <a:xfrm>
            <a:off x="472718" y="4449348"/>
            <a:ext cx="11532093" cy="88537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Title</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a:t>
            </a:r>
            <a:r>
              <a:rPr lang="pl-PL" sz="2400" dirty="0">
                <a:solidFill>
                  <a:prstClr val="black"/>
                </a:solidFill>
                <a:cs typeface="Arial" panose="020B0604020202020204" pitchFamily="34" charset="0"/>
              </a:rPr>
              <a:t> ONLIFE Learning Platform</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Presenter</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a:t>
            </a:r>
            <a:r>
              <a:rPr kumimoji="0" lang="pl-PL" sz="2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Tomasz Szemberg</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1" name="Picture 20">
            <a:extLst>
              <a:ext uri="{FF2B5EF4-FFF2-40B4-BE49-F238E27FC236}">
                <a16:creationId xmlns:a16="http://schemas.microsoft.com/office/drawing/2014/main" id="{BD0D427D-58EB-4F30-957E-BE74DEF67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485" y="5656406"/>
            <a:ext cx="4004092" cy="927987"/>
          </a:xfrm>
          <a:prstGeom prst="rect">
            <a:avLst/>
          </a:prstGeom>
        </p:spPr>
      </p:pic>
      <p:sp>
        <p:nvSpPr>
          <p:cNvPr id="22" name="TextBox 21">
            <a:extLst>
              <a:ext uri="{FF2B5EF4-FFF2-40B4-BE49-F238E27FC236}">
                <a16:creationId xmlns:a16="http://schemas.microsoft.com/office/drawing/2014/main" id="{304BFC80-EB90-494E-88F9-8E6C86008CC6}"/>
              </a:ext>
            </a:extLst>
          </p:cNvPr>
          <p:cNvSpPr txBox="1"/>
          <p:nvPr/>
        </p:nvSpPr>
        <p:spPr>
          <a:xfrm>
            <a:off x="292621" y="5928709"/>
            <a:ext cx="7479377" cy="6924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This project has been funded with support from the European Commission. This PowerPoint reflects the views only of the author, and the Commission cannot be held responsible for any use which may be made of the information contained herein.</a:t>
            </a:r>
          </a:p>
        </p:txBody>
      </p:sp>
      <p:pic>
        <p:nvPicPr>
          <p:cNvPr id="3" name="Picture 2">
            <a:extLst>
              <a:ext uri="{FF2B5EF4-FFF2-40B4-BE49-F238E27FC236}">
                <a16:creationId xmlns:a16="http://schemas.microsoft.com/office/drawing/2014/main" id="{29FFED3E-5E71-C62C-51FF-4558FC3AC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495" y="49388"/>
            <a:ext cx="1750704" cy="1743798"/>
          </a:xfrm>
          <a:prstGeom prst="rect">
            <a:avLst/>
          </a:prstGeom>
        </p:spPr>
      </p:pic>
    </p:spTree>
    <p:extLst>
      <p:ext uri="{BB962C8B-B14F-4D97-AF65-F5344CB8AC3E}">
        <p14:creationId xmlns:p14="http://schemas.microsoft.com/office/powerpoint/2010/main" val="2996555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smtClean="0">
                <a:solidFill>
                  <a:schemeClr val="tx2"/>
                </a:solidFill>
              </a:rPr>
              <a:t>Right to the </a:t>
            </a:r>
            <a:r>
              <a:rPr lang="pl-PL" sz="3600" b="1" dirty="0" err="1" smtClean="0">
                <a:solidFill>
                  <a:schemeClr val="tx2"/>
                </a:solidFill>
              </a:rPr>
              <a:t>right</a:t>
            </a:r>
            <a:r>
              <a:rPr lang="pl-PL" sz="3600" b="1" dirty="0" smtClean="0">
                <a:solidFill>
                  <a:schemeClr val="tx2"/>
                </a:solidFill>
              </a:rPr>
              <a:t> module!</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3" name="Symbol zastępczy zawartości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4813" y="1478332"/>
            <a:ext cx="11182067" cy="4839126"/>
          </a:xfrm>
        </p:spPr>
      </p:pic>
    </p:spTree>
    <p:extLst>
      <p:ext uri="{BB962C8B-B14F-4D97-AF65-F5344CB8AC3E}">
        <p14:creationId xmlns:p14="http://schemas.microsoft.com/office/powerpoint/2010/main" val="702960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60D05D2D-CB6A-431B-BE4A-2A7FCC9FA2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ounded Rectangle 5">
            <a:extLst>
              <a:ext uri="{FF2B5EF4-FFF2-40B4-BE49-F238E27FC236}">
                <a16:creationId xmlns:a16="http://schemas.microsoft.com/office/drawing/2014/main" id="{E84CD6E5-269B-4A44-867D-78DBB4DFF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990600"/>
            <a:ext cx="1027176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E65144C4-76EC-41AE-A2B5-D5EC5FE52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513" y="4356100"/>
            <a:ext cx="2874963" cy="619125"/>
          </a:xfrm>
          <a:prstGeom prst="rect">
            <a:avLst/>
          </a:prstGeom>
        </p:spPr>
      </p:pic>
      <p:pic>
        <p:nvPicPr>
          <p:cNvPr id="29" name="Picture 28" descr="Graphical user interface, application, PowerPoint&#10;&#10;Description automatically generated">
            <a:extLst>
              <a:ext uri="{FF2B5EF4-FFF2-40B4-BE49-F238E27FC236}">
                <a16:creationId xmlns:a16="http://schemas.microsoft.com/office/drawing/2014/main" id="{6BDEAA55-E7BC-4FA8-93F3-E2BE09878118}"/>
              </a:ext>
            </a:extLst>
          </p:cNvPr>
          <p:cNvPicPr/>
          <p:nvPr/>
        </p:nvPicPr>
        <p:blipFill rotWithShape="1">
          <a:blip r:embed="rId3">
            <a:extLst>
              <a:ext uri="{28A0092B-C50C-407E-A947-70E740481C1C}">
                <a14:useLocalDpi xmlns:a14="http://schemas.microsoft.com/office/drawing/2010/main" val="0"/>
              </a:ext>
            </a:extLst>
          </a:blip>
          <a:srcRect l="32583" t="23253" r="55917" b="61630"/>
          <a:stretch/>
        </p:blipFill>
        <p:spPr>
          <a:xfrm>
            <a:off x="4244975" y="1309688"/>
            <a:ext cx="1801813" cy="1608138"/>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1589623A-F9FB-469A-B011-1C00B3464F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14193" y="3110706"/>
            <a:ext cx="1801813" cy="1992313"/>
          </a:xfrm>
          <a:prstGeom prst="rect">
            <a:avLst/>
          </a:prstGeom>
        </p:spPr>
      </p:pic>
      <p:pic>
        <p:nvPicPr>
          <p:cNvPr id="30" name="Picture 29">
            <a:extLst>
              <a:ext uri="{FF2B5EF4-FFF2-40B4-BE49-F238E27FC236}">
                <a16:creationId xmlns:a16="http://schemas.microsoft.com/office/drawing/2014/main" id="{57135399-0596-47C7-BB89-026710FB56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97397" y="1194596"/>
            <a:ext cx="2339655" cy="823501"/>
          </a:xfrm>
          <a:prstGeom prst="rect">
            <a:avLst/>
          </a:prstGeom>
        </p:spPr>
      </p:pic>
      <p:pic>
        <p:nvPicPr>
          <p:cNvPr id="32" name="Picture 31" descr="Universitat de Barcelona">
            <a:extLst>
              <a:ext uri="{FF2B5EF4-FFF2-40B4-BE49-F238E27FC236}">
                <a16:creationId xmlns:a16="http://schemas.microsoft.com/office/drawing/2014/main" id="{24DC2B39-EECA-44B7-923A-CC5F27B2F67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26050" y="3168075"/>
            <a:ext cx="2587625" cy="798513"/>
          </a:xfrm>
          <a:prstGeom prst="rect">
            <a:avLst/>
          </a:prstGeom>
        </p:spPr>
      </p:pic>
      <p:pic>
        <p:nvPicPr>
          <p:cNvPr id="25" name="Picture 24" descr="Logo&#10;&#10;Description automatically generated">
            <a:extLst>
              <a:ext uri="{FF2B5EF4-FFF2-40B4-BE49-F238E27FC236}">
                <a16:creationId xmlns:a16="http://schemas.microsoft.com/office/drawing/2014/main" id="{F8855404-B6FD-4BEB-A0A6-C0357AD4ADB4}"/>
              </a:ext>
            </a:extLst>
          </p:cNvPr>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251315" y="1508124"/>
            <a:ext cx="1801813" cy="1292226"/>
          </a:xfrm>
          <a:prstGeom prst="rect">
            <a:avLst/>
          </a:prstGeom>
        </p:spPr>
      </p:pic>
      <p:pic>
        <p:nvPicPr>
          <p:cNvPr id="27" name="Picture 8">
            <a:extLst>
              <a:ext uri="{FF2B5EF4-FFF2-40B4-BE49-F238E27FC236}">
                <a16:creationId xmlns:a16="http://schemas.microsoft.com/office/drawing/2014/main" id="{6DB4E832-4C9F-4FE1-85F5-D3DB652286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493735" y="3227464"/>
            <a:ext cx="1586546" cy="1586546"/>
          </a:xfrm>
          <a:prstGeom prst="rect">
            <a:avLst/>
          </a:prstGeom>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DAA338B2-2B69-44D5-AE7D-D64528D7FD5B}"/>
              </a:ext>
            </a:extLst>
          </p:cNvPr>
          <p:cNvSpPr>
            <a:spLocks noGrp="1"/>
          </p:cNvSpPr>
          <p:nvPr>
            <p:ph type="title"/>
          </p:nvPr>
        </p:nvSpPr>
        <p:spPr>
          <a:xfrm>
            <a:off x="960120" y="50800"/>
            <a:ext cx="10271760" cy="936626"/>
          </a:xfrm>
        </p:spPr>
        <p:txBody>
          <a:bodyPr vert="horz" lIns="91440" tIns="45720" rIns="91440" bIns="45720" rtlCol="0" anchor="ctr">
            <a:normAutofit/>
          </a:bodyPr>
          <a:lstStyle/>
          <a:p>
            <a:pPr algn="ctr"/>
            <a:r>
              <a:rPr lang="en-US" sz="4000" kern="1200" dirty="0">
                <a:solidFill>
                  <a:schemeClr val="tx1">
                    <a:lumMod val="75000"/>
                    <a:lumOff val="25000"/>
                  </a:schemeClr>
                </a:solidFill>
                <a:latin typeface="+mj-lt"/>
                <a:ea typeface="+mj-ea"/>
                <a:cs typeface="+mj-cs"/>
              </a:rPr>
              <a:t>The ONLIFE Partners</a:t>
            </a:r>
          </a:p>
        </p:txBody>
      </p:sp>
      <p:pic>
        <p:nvPicPr>
          <p:cNvPr id="7" name="Picture 6">
            <a:extLst>
              <a:ext uri="{FF2B5EF4-FFF2-40B4-BE49-F238E27FC236}">
                <a16:creationId xmlns:a16="http://schemas.microsoft.com/office/drawing/2014/main" id="{EE84DC83-812C-A69E-E3B2-4F00F5CD81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4890" y="3604784"/>
            <a:ext cx="3068815" cy="2169869"/>
          </a:xfrm>
          <a:prstGeom prst="rect">
            <a:avLst/>
          </a:prstGeom>
        </p:spPr>
      </p:pic>
      <p:pic>
        <p:nvPicPr>
          <p:cNvPr id="9" name="Picture 8">
            <a:extLst>
              <a:ext uri="{FF2B5EF4-FFF2-40B4-BE49-F238E27FC236}">
                <a16:creationId xmlns:a16="http://schemas.microsoft.com/office/drawing/2014/main" id="{D5F12117-1477-6233-C477-D0466A20B1D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578573" y="2210302"/>
            <a:ext cx="2130422" cy="759501"/>
          </a:xfrm>
          <a:prstGeom prst="rect">
            <a:avLst/>
          </a:prstGeom>
        </p:spPr>
      </p:pic>
      <p:pic>
        <p:nvPicPr>
          <p:cNvPr id="11" name="Picture 10">
            <a:extLst>
              <a:ext uri="{FF2B5EF4-FFF2-40B4-BE49-F238E27FC236}">
                <a16:creationId xmlns:a16="http://schemas.microsoft.com/office/drawing/2014/main" id="{E9EB71B8-74C2-1B92-B1A7-486D8C2EAE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1810" y="1289208"/>
            <a:ext cx="2801750" cy="2790698"/>
          </a:xfrm>
          <a:prstGeom prst="rect">
            <a:avLst/>
          </a:prstGeom>
        </p:spPr>
      </p:pic>
    </p:spTree>
    <p:extLst>
      <p:ext uri="{BB962C8B-B14F-4D97-AF65-F5344CB8AC3E}">
        <p14:creationId xmlns:p14="http://schemas.microsoft.com/office/powerpoint/2010/main" val="133109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err="1" smtClean="0">
                <a:solidFill>
                  <a:schemeClr val="tx2"/>
                </a:solidFill>
              </a:rPr>
              <a:t>Moodle</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3" name="Symbol zastępczy zawartości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88965" y="1825625"/>
            <a:ext cx="8814070" cy="4351338"/>
          </a:xfrm>
        </p:spPr>
      </p:pic>
    </p:spTree>
    <p:extLst>
      <p:ext uri="{BB962C8B-B14F-4D97-AF65-F5344CB8AC3E}">
        <p14:creationId xmlns:p14="http://schemas.microsoft.com/office/powerpoint/2010/main" val="189347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smtClean="0">
                <a:solidFill>
                  <a:schemeClr val="tx2"/>
                </a:solidFill>
              </a:rPr>
              <a:t>Accessibility</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3" name="Symbol zastępczy zawartości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45445" y="1022227"/>
            <a:ext cx="4086589" cy="5434522"/>
          </a:xfrm>
        </p:spPr>
      </p:pic>
    </p:spTree>
    <p:extLst>
      <p:ext uri="{BB962C8B-B14F-4D97-AF65-F5344CB8AC3E}">
        <p14:creationId xmlns:p14="http://schemas.microsoft.com/office/powerpoint/2010/main" val="410108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smtClean="0">
                <a:solidFill>
                  <a:schemeClr val="tx2"/>
                </a:solidFill>
              </a:rPr>
              <a:t>7 </a:t>
            </a:r>
            <a:r>
              <a:rPr lang="pl-PL" sz="3600" b="1" dirty="0" err="1" smtClean="0">
                <a:solidFill>
                  <a:schemeClr val="tx2"/>
                </a:solidFill>
              </a:rPr>
              <a:t>languages</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3" name="Symbol zastępczy zawartości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40404" y="1168047"/>
            <a:ext cx="3711716" cy="5158239"/>
          </a:xfrm>
        </p:spPr>
      </p:pic>
    </p:spTree>
    <p:extLst>
      <p:ext uri="{BB962C8B-B14F-4D97-AF65-F5344CB8AC3E}">
        <p14:creationId xmlns:p14="http://schemas.microsoft.com/office/powerpoint/2010/main" val="8170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err="1" smtClean="0">
                <a:solidFill>
                  <a:schemeClr val="tx2"/>
                </a:solidFill>
              </a:rPr>
              <a:t>Landing</a:t>
            </a:r>
            <a:r>
              <a:rPr lang="pl-PL" sz="3600" b="1" dirty="0" smtClean="0">
                <a:solidFill>
                  <a:schemeClr val="tx2"/>
                </a:solidFill>
              </a:rPr>
              <a:t> </a:t>
            </a:r>
            <a:r>
              <a:rPr lang="pl-PL" sz="3600" b="1" dirty="0" err="1" smtClean="0">
                <a:solidFill>
                  <a:schemeClr val="tx2"/>
                </a:solidFill>
              </a:rPr>
              <a:t>space</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3" name="Symbol zastępczy zawartości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29742" y="1499397"/>
            <a:ext cx="10677174" cy="4677566"/>
          </a:xfrm>
        </p:spPr>
      </p:pic>
    </p:spTree>
    <p:extLst>
      <p:ext uri="{BB962C8B-B14F-4D97-AF65-F5344CB8AC3E}">
        <p14:creationId xmlns:p14="http://schemas.microsoft.com/office/powerpoint/2010/main" val="55308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err="1" smtClean="0">
                <a:solidFill>
                  <a:schemeClr val="tx2"/>
                </a:solidFill>
              </a:rPr>
              <a:t>Teacher’s</a:t>
            </a:r>
            <a:r>
              <a:rPr lang="pl-PL" sz="3600" b="1" dirty="0" smtClean="0">
                <a:solidFill>
                  <a:schemeClr val="tx2"/>
                </a:solidFill>
              </a:rPr>
              <a:t> </a:t>
            </a:r>
            <a:r>
              <a:rPr lang="pl-PL" sz="3600" b="1" dirty="0" err="1" smtClean="0">
                <a:solidFill>
                  <a:schemeClr val="tx2"/>
                </a:solidFill>
              </a:rPr>
              <a:t>view</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3" name="Symbol zastępczy zawartości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2625" y="1499397"/>
            <a:ext cx="10714759" cy="4677566"/>
          </a:xfrm>
        </p:spPr>
      </p:pic>
    </p:spTree>
    <p:extLst>
      <p:ext uri="{BB962C8B-B14F-4D97-AF65-F5344CB8AC3E}">
        <p14:creationId xmlns:p14="http://schemas.microsoft.com/office/powerpoint/2010/main" val="82994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err="1" smtClean="0">
                <a:solidFill>
                  <a:schemeClr val="tx2"/>
                </a:solidFill>
              </a:rPr>
              <a:t>Student’s</a:t>
            </a:r>
            <a:r>
              <a:rPr lang="pl-PL" sz="3600" b="1" dirty="0" smtClean="0">
                <a:solidFill>
                  <a:schemeClr val="tx2"/>
                </a:solidFill>
              </a:rPr>
              <a:t> </a:t>
            </a:r>
            <a:r>
              <a:rPr lang="pl-PL" sz="3600" b="1" dirty="0" err="1" smtClean="0">
                <a:solidFill>
                  <a:schemeClr val="tx2"/>
                </a:solidFill>
              </a:rPr>
              <a:t>view</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3" name="Symbol zastępczy zawartości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93657" y="1500425"/>
            <a:ext cx="10977943" cy="4801418"/>
          </a:xfrm>
        </p:spPr>
      </p:pic>
    </p:spTree>
    <p:extLst>
      <p:ext uri="{BB962C8B-B14F-4D97-AF65-F5344CB8AC3E}">
        <p14:creationId xmlns:p14="http://schemas.microsoft.com/office/powerpoint/2010/main" val="396437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err="1" smtClean="0">
                <a:solidFill>
                  <a:schemeClr val="tx2"/>
                </a:solidFill>
              </a:rPr>
              <a:t>Selfassesment</a:t>
            </a:r>
            <a:r>
              <a:rPr lang="pl-PL" sz="3600" b="1" dirty="0" smtClean="0">
                <a:solidFill>
                  <a:schemeClr val="tx2"/>
                </a:solidFill>
              </a:rPr>
              <a:t> </a:t>
            </a:r>
            <a:r>
              <a:rPr lang="pl-PL" sz="3600" b="1" dirty="0" err="1" smtClean="0">
                <a:solidFill>
                  <a:schemeClr val="tx2"/>
                </a:solidFill>
              </a:rPr>
              <a:t>tool</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3" name="Symbol zastępczy zawartości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0767" y="1843468"/>
            <a:ext cx="11334180" cy="4651599"/>
          </a:xfrm>
        </p:spPr>
      </p:pic>
    </p:spTree>
    <p:extLst>
      <p:ext uri="{BB962C8B-B14F-4D97-AF65-F5344CB8AC3E}">
        <p14:creationId xmlns:p14="http://schemas.microsoft.com/office/powerpoint/2010/main" val="2348308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pl-PL" sz="3600" b="1" dirty="0" smtClean="0">
                <a:solidFill>
                  <a:schemeClr val="tx2"/>
                </a:solidFill>
              </a:rPr>
              <a:t>18 </a:t>
            </a:r>
            <a:r>
              <a:rPr lang="pl-PL" sz="3600" b="1" dirty="0" err="1" smtClean="0">
                <a:solidFill>
                  <a:schemeClr val="tx2"/>
                </a:solidFill>
              </a:rPr>
              <a:t>questions</a:t>
            </a:r>
            <a:r>
              <a:rPr lang="pl-PL" sz="3600" b="1" dirty="0" smtClean="0">
                <a:solidFill>
                  <a:schemeClr val="tx2"/>
                </a:solidFill>
              </a:rPr>
              <a:t> </a:t>
            </a:r>
            <a:r>
              <a:rPr lang="pl-PL" sz="3600" b="1" dirty="0" err="1" smtClean="0">
                <a:solidFill>
                  <a:schemeClr val="tx2"/>
                </a:solidFill>
              </a:rPr>
              <a:t>answered</a:t>
            </a:r>
            <a:endParaRPr lang="en-US" sz="3600" b="1" dirty="0">
              <a:solidFill>
                <a:schemeClr val="tx2"/>
              </a:solidFill>
            </a:endParaRP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pic>
        <p:nvPicPr>
          <p:cNvPr id="3" name="Symbol zastępczy zawartości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10110" y="1707539"/>
            <a:ext cx="10004534" cy="4810845"/>
          </a:xfrm>
        </p:spPr>
      </p:pic>
    </p:spTree>
    <p:extLst>
      <p:ext uri="{BB962C8B-B14F-4D97-AF65-F5344CB8AC3E}">
        <p14:creationId xmlns:p14="http://schemas.microsoft.com/office/powerpoint/2010/main" val="11508144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9541</TotalTime>
  <Words>106</Words>
  <Application>Microsoft Office PowerPoint</Application>
  <PresentationFormat>Panoramiczny</PresentationFormat>
  <Paragraphs>17</Paragraphs>
  <Slides>11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Arial</vt:lpstr>
      <vt:lpstr>Calibri</vt:lpstr>
      <vt:lpstr>Calibri Light</vt:lpstr>
      <vt:lpstr>1_Office Theme</vt:lpstr>
      <vt:lpstr>Prezentacja programu PowerPoint</vt:lpstr>
      <vt:lpstr>Moodle</vt:lpstr>
      <vt:lpstr>Accessibility</vt:lpstr>
      <vt:lpstr>7 languages</vt:lpstr>
      <vt:lpstr>Landing space</vt:lpstr>
      <vt:lpstr>Teacher’s view</vt:lpstr>
      <vt:lpstr>Student’s view</vt:lpstr>
      <vt:lpstr>Selfassesment tool</vt:lpstr>
      <vt:lpstr>18 questions answered</vt:lpstr>
      <vt:lpstr>Right to the right module!</vt:lpstr>
      <vt:lpstr>The ONLIFE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Daphne Kampani</dc:creator>
  <cp:lastModifiedBy>Tomasz Szemberg</cp:lastModifiedBy>
  <cp:revision>97</cp:revision>
  <dcterms:created xsi:type="dcterms:W3CDTF">2022-11-16T09:05:15Z</dcterms:created>
  <dcterms:modified xsi:type="dcterms:W3CDTF">2023-05-01T18:18:02Z</dcterms:modified>
</cp:coreProperties>
</file>